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ximilian Johnson" initials="" lastIdx="9" clrIdx="0"/>
  <p:cmAuthor id="1" name="Wanfeng Deng" initials="" lastIdx="1" clrIdx="1"/>
  <p:cmAuthor id="2" name="Kyrie Gu" initials="" lastIdx="3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8AA"/>
    <a:srgbClr val="FFCC99"/>
    <a:srgbClr val="CC3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B7C709-CE73-4794-8E57-4BF2888BBB4A}">
  <a:tblStyle styleId="{1CB7C709-CE73-4794-8E57-4BF2888BBB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9" autoAdjust="0"/>
  </p:normalViewPr>
  <p:slideViewPr>
    <p:cSldViewPr snapToGrid="0">
      <p:cViewPr varScale="1">
        <p:scale>
          <a:sx n="160" d="100"/>
          <a:sy n="160" d="100"/>
        </p:scale>
        <p:origin x="2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A99F94-682A-4599-976B-72904947006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0001CE95-640F-4CD1-96D9-E2AA08FCDE7F}">
      <dgm:prSet phldrT="[Text]"/>
      <dgm:spPr>
        <a:solidFill>
          <a:srgbClr val="CC3100"/>
        </a:solidFill>
        <a:ln>
          <a:solidFill>
            <a:srgbClr val="CC3100"/>
          </a:solidFill>
        </a:ln>
      </dgm:spPr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gm:t>
    </dgm:pt>
    <dgm:pt modelId="{AE4FF1C7-C9AF-4952-BF5D-66B0B680DECF}" type="par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55CCF9-CE00-4358-A52A-2A4558C56D85}" type="sib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5F6FB6E-2C6D-4034-981C-11F697856763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gm:t>
    </dgm:pt>
    <dgm:pt modelId="{ED54858E-FFD4-40D9-93B6-50C313669B70}" type="par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6782ED8-D6AD-4816-BD22-6BBE7E78015F}" type="sib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88309E-535A-404C-96CB-2563194D661B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gm:t>
    </dgm:pt>
    <dgm:pt modelId="{E60A8DEE-002D-4673-B1A0-CB771014D791}" type="par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5ADC3C-56B3-44A3-8970-6826F3FA3E06}" type="sib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5E08DC-797A-4900-87BE-E14D2FB17349}">
      <dgm:prSet phldrT="[Text]" custT="1"/>
      <dgm:spPr>
        <a:solidFill>
          <a:srgbClr val="CC3100"/>
        </a:solidFill>
      </dgm:spPr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gm:t>
    </dgm:pt>
    <dgm:pt modelId="{49929CB3-038A-4FC6-80A1-158EF7D8892F}" type="par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AF2B6D-26F6-4479-80E5-70FF364108BF}" type="sib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A4902B0-DE09-4CE6-8547-84369FE211F1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gm:t>
    </dgm:pt>
    <dgm:pt modelId="{8B0E5F18-56AD-45A1-B3DD-15CFC6303F9A}" type="par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345EB58-151D-4A1E-8E76-3036F73F3F8B}" type="sib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7461531-AEB4-4E00-8111-426C8394678F}" type="pres">
      <dgm:prSet presAssocID="{95A99F94-682A-4599-976B-729049470062}" presName="Name0" presStyleCnt="0">
        <dgm:presLayoutVars>
          <dgm:dir/>
          <dgm:resizeHandles val="exact"/>
        </dgm:presLayoutVars>
      </dgm:prSet>
      <dgm:spPr/>
    </dgm:pt>
    <dgm:pt modelId="{BDD4DCC1-076B-4A9E-9F4B-271C7492F1AF}" type="pres">
      <dgm:prSet presAssocID="{0001CE95-640F-4CD1-96D9-E2AA08FCDE7F}" presName="parTxOnly" presStyleLbl="node1" presStyleIdx="0" presStyleCnt="5">
        <dgm:presLayoutVars>
          <dgm:bulletEnabled val="1"/>
        </dgm:presLayoutVars>
      </dgm:prSet>
      <dgm:spPr/>
    </dgm:pt>
    <dgm:pt modelId="{4ACCA166-D454-48DC-BE23-1F64B42ED7A1}" type="pres">
      <dgm:prSet presAssocID="{4255CCF9-CE00-4358-A52A-2A4558C56D85}" presName="parSpace" presStyleCnt="0"/>
      <dgm:spPr/>
    </dgm:pt>
    <dgm:pt modelId="{60008F0C-5E0B-424C-85F9-89B098D79681}" type="pres">
      <dgm:prSet presAssocID="{F5F6FB6E-2C6D-4034-981C-11F697856763}" presName="parTxOnly" presStyleLbl="node1" presStyleIdx="1" presStyleCnt="5">
        <dgm:presLayoutVars>
          <dgm:bulletEnabled val="1"/>
        </dgm:presLayoutVars>
      </dgm:prSet>
      <dgm:spPr/>
    </dgm:pt>
    <dgm:pt modelId="{3857CE7A-F0E1-4AA1-8FE2-6CF66AB5081E}" type="pres">
      <dgm:prSet presAssocID="{C6782ED8-D6AD-4816-BD22-6BBE7E78015F}" presName="parSpace" presStyleCnt="0"/>
      <dgm:spPr/>
    </dgm:pt>
    <dgm:pt modelId="{DDB581F2-1D4D-4DC4-AE6A-5CAEDB86938F}" type="pres">
      <dgm:prSet presAssocID="{1A88309E-535A-404C-96CB-2563194D661B}" presName="parTxOnly" presStyleLbl="node1" presStyleIdx="2" presStyleCnt="5">
        <dgm:presLayoutVars>
          <dgm:bulletEnabled val="1"/>
        </dgm:presLayoutVars>
      </dgm:prSet>
      <dgm:spPr/>
    </dgm:pt>
    <dgm:pt modelId="{794C6CB9-6159-4644-8A85-9E6F0CE4BF35}" type="pres">
      <dgm:prSet presAssocID="{2E5ADC3C-56B3-44A3-8970-6826F3FA3E06}" presName="parSpace" presStyleCnt="0"/>
      <dgm:spPr/>
    </dgm:pt>
    <dgm:pt modelId="{54CF2D3E-556F-40E2-80C9-4FF105223530}" type="pres">
      <dgm:prSet presAssocID="{805E08DC-797A-4900-87BE-E14D2FB17349}" presName="parTxOnly" presStyleLbl="node1" presStyleIdx="3" presStyleCnt="5">
        <dgm:presLayoutVars>
          <dgm:bulletEnabled val="1"/>
        </dgm:presLayoutVars>
      </dgm:prSet>
      <dgm:spPr/>
    </dgm:pt>
    <dgm:pt modelId="{D73F4DF1-F38B-4F17-9E3A-A19213BA4D79}" type="pres">
      <dgm:prSet presAssocID="{87AF2B6D-26F6-4479-80E5-70FF364108BF}" presName="parSpace" presStyleCnt="0"/>
      <dgm:spPr/>
    </dgm:pt>
    <dgm:pt modelId="{D64F6B8D-4073-4639-B7FB-F317ADD95133}" type="pres">
      <dgm:prSet presAssocID="{2A4902B0-DE09-4CE6-8547-84369FE211F1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79E4203-9826-479E-8245-8777941BBABF}" type="presOf" srcId="{95A99F94-682A-4599-976B-729049470062}" destId="{97461531-AEB4-4E00-8111-426C8394678F}" srcOrd="0" destOrd="0" presId="urn:microsoft.com/office/officeart/2005/8/layout/hChevron3"/>
    <dgm:cxn modelId="{2D1B9422-EED0-4EED-8D88-149DA75FBB86}" type="presOf" srcId="{2A4902B0-DE09-4CE6-8547-84369FE211F1}" destId="{D64F6B8D-4073-4639-B7FB-F317ADD95133}" srcOrd="0" destOrd="0" presId="urn:microsoft.com/office/officeart/2005/8/layout/hChevron3"/>
    <dgm:cxn modelId="{08B86026-21F9-48CE-82E5-3E01216E9933}" type="presOf" srcId="{F5F6FB6E-2C6D-4034-981C-11F697856763}" destId="{60008F0C-5E0B-424C-85F9-89B098D79681}" srcOrd="0" destOrd="0" presId="urn:microsoft.com/office/officeart/2005/8/layout/hChevron3"/>
    <dgm:cxn modelId="{074CC23E-3F4E-4458-ACC6-34C548F02FFA}" type="presOf" srcId="{805E08DC-797A-4900-87BE-E14D2FB17349}" destId="{54CF2D3E-556F-40E2-80C9-4FF105223530}" srcOrd="0" destOrd="0" presId="urn:microsoft.com/office/officeart/2005/8/layout/hChevron3"/>
    <dgm:cxn modelId="{D6FB3E3F-958A-4484-AC77-5A8481E7B551}" srcId="{95A99F94-682A-4599-976B-729049470062}" destId="{F5F6FB6E-2C6D-4034-981C-11F697856763}" srcOrd="1" destOrd="0" parTransId="{ED54858E-FFD4-40D9-93B6-50C313669B70}" sibTransId="{C6782ED8-D6AD-4816-BD22-6BBE7E78015F}"/>
    <dgm:cxn modelId="{A4505047-2DF5-4AB7-AB58-6DB369DA1E30}" type="presOf" srcId="{0001CE95-640F-4CD1-96D9-E2AA08FCDE7F}" destId="{BDD4DCC1-076B-4A9E-9F4B-271C7492F1AF}" srcOrd="0" destOrd="0" presId="urn:microsoft.com/office/officeart/2005/8/layout/hChevron3"/>
    <dgm:cxn modelId="{17728A5E-B74C-4884-A945-187D652E4E63}" type="presOf" srcId="{1A88309E-535A-404C-96CB-2563194D661B}" destId="{DDB581F2-1D4D-4DC4-AE6A-5CAEDB86938F}" srcOrd="0" destOrd="0" presId="urn:microsoft.com/office/officeart/2005/8/layout/hChevron3"/>
    <dgm:cxn modelId="{2A1D016F-330A-446D-993D-3C7FD414F1CB}" srcId="{95A99F94-682A-4599-976B-729049470062}" destId="{2A4902B0-DE09-4CE6-8547-84369FE211F1}" srcOrd="4" destOrd="0" parTransId="{8B0E5F18-56AD-45A1-B3DD-15CFC6303F9A}" sibTransId="{D345EB58-151D-4A1E-8E76-3036F73F3F8B}"/>
    <dgm:cxn modelId="{455290C6-8576-44C0-BF34-725D7354D2B8}" srcId="{95A99F94-682A-4599-976B-729049470062}" destId="{805E08DC-797A-4900-87BE-E14D2FB17349}" srcOrd="3" destOrd="0" parTransId="{49929CB3-038A-4FC6-80A1-158EF7D8892F}" sibTransId="{87AF2B6D-26F6-4479-80E5-70FF364108BF}"/>
    <dgm:cxn modelId="{1FD069E0-3F2E-4131-9D8C-867C36C2F46D}" srcId="{95A99F94-682A-4599-976B-729049470062}" destId="{0001CE95-640F-4CD1-96D9-E2AA08FCDE7F}" srcOrd="0" destOrd="0" parTransId="{AE4FF1C7-C9AF-4952-BF5D-66B0B680DECF}" sibTransId="{4255CCF9-CE00-4358-A52A-2A4558C56D85}"/>
    <dgm:cxn modelId="{B73353E8-7D36-49E9-8853-F7A460C4701D}" srcId="{95A99F94-682A-4599-976B-729049470062}" destId="{1A88309E-535A-404C-96CB-2563194D661B}" srcOrd="2" destOrd="0" parTransId="{E60A8DEE-002D-4673-B1A0-CB771014D791}" sibTransId="{2E5ADC3C-56B3-44A3-8970-6826F3FA3E06}"/>
    <dgm:cxn modelId="{1116BE46-5584-4ADA-8165-9B4A771BDB39}" type="presParOf" srcId="{97461531-AEB4-4E00-8111-426C8394678F}" destId="{BDD4DCC1-076B-4A9E-9F4B-271C7492F1AF}" srcOrd="0" destOrd="0" presId="urn:microsoft.com/office/officeart/2005/8/layout/hChevron3"/>
    <dgm:cxn modelId="{061697D8-79F8-4B22-B36F-25C2BC85BEB2}" type="presParOf" srcId="{97461531-AEB4-4E00-8111-426C8394678F}" destId="{4ACCA166-D454-48DC-BE23-1F64B42ED7A1}" srcOrd="1" destOrd="0" presId="urn:microsoft.com/office/officeart/2005/8/layout/hChevron3"/>
    <dgm:cxn modelId="{4C74AFA4-24B2-45F2-8CC5-B1EBC2759558}" type="presParOf" srcId="{97461531-AEB4-4E00-8111-426C8394678F}" destId="{60008F0C-5E0B-424C-85F9-89B098D79681}" srcOrd="2" destOrd="0" presId="urn:microsoft.com/office/officeart/2005/8/layout/hChevron3"/>
    <dgm:cxn modelId="{ABB8064C-32EE-4F1A-A47D-977BDD20C1BE}" type="presParOf" srcId="{97461531-AEB4-4E00-8111-426C8394678F}" destId="{3857CE7A-F0E1-4AA1-8FE2-6CF66AB5081E}" srcOrd="3" destOrd="0" presId="urn:microsoft.com/office/officeart/2005/8/layout/hChevron3"/>
    <dgm:cxn modelId="{B2858837-FF73-4F19-B0A8-2E9E3784E49F}" type="presParOf" srcId="{97461531-AEB4-4E00-8111-426C8394678F}" destId="{DDB581F2-1D4D-4DC4-AE6A-5CAEDB86938F}" srcOrd="4" destOrd="0" presId="urn:microsoft.com/office/officeart/2005/8/layout/hChevron3"/>
    <dgm:cxn modelId="{A66748A6-BE7A-4373-8E6F-3393BA2D2A8E}" type="presParOf" srcId="{97461531-AEB4-4E00-8111-426C8394678F}" destId="{794C6CB9-6159-4644-8A85-9E6F0CE4BF35}" srcOrd="5" destOrd="0" presId="urn:microsoft.com/office/officeart/2005/8/layout/hChevron3"/>
    <dgm:cxn modelId="{2E02388A-49C6-490A-9E9E-B927471673AB}" type="presParOf" srcId="{97461531-AEB4-4E00-8111-426C8394678F}" destId="{54CF2D3E-556F-40E2-80C9-4FF105223530}" srcOrd="6" destOrd="0" presId="urn:microsoft.com/office/officeart/2005/8/layout/hChevron3"/>
    <dgm:cxn modelId="{15E28F63-A3B8-462F-80B1-3AAFB1185E71}" type="presParOf" srcId="{97461531-AEB4-4E00-8111-426C8394678F}" destId="{D73F4DF1-F38B-4F17-9E3A-A19213BA4D79}" srcOrd="7" destOrd="0" presId="urn:microsoft.com/office/officeart/2005/8/layout/hChevron3"/>
    <dgm:cxn modelId="{9BFAAAB7-103F-4364-ABBC-6223622BCA9D}" type="presParOf" srcId="{97461531-AEB4-4E00-8111-426C8394678F}" destId="{D64F6B8D-4073-4639-B7FB-F317ADD95133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5A99F94-682A-4599-976B-72904947006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0001CE95-640F-4CD1-96D9-E2AA08FCDE7F}">
      <dgm:prSet phldrT="[Text]"/>
      <dgm:spPr>
        <a:solidFill>
          <a:srgbClr val="CC3100"/>
        </a:solidFill>
        <a:ln>
          <a:solidFill>
            <a:srgbClr val="CC3100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gm:t>
    </dgm:pt>
    <dgm:pt modelId="{AE4FF1C7-C9AF-4952-BF5D-66B0B680DECF}" type="par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55CCF9-CE00-4358-A52A-2A4558C56D85}" type="sib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5F6FB6E-2C6D-4034-981C-11F697856763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gm:t>
    </dgm:pt>
    <dgm:pt modelId="{ED54858E-FFD4-40D9-93B6-50C313669B70}" type="par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6782ED8-D6AD-4816-BD22-6BBE7E78015F}" type="sib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88309E-535A-404C-96CB-2563194D661B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gm:t>
    </dgm:pt>
    <dgm:pt modelId="{E60A8DEE-002D-4673-B1A0-CB771014D791}" type="par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5ADC3C-56B3-44A3-8970-6826F3FA3E06}" type="sib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5E08DC-797A-4900-87BE-E14D2FB17349}">
      <dgm:prSet phldrT="[Text]" custT="1"/>
      <dgm:spPr>
        <a:solidFill>
          <a:srgbClr val="CC3100"/>
        </a:solidFill>
      </dgm:spPr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gm:t>
    </dgm:pt>
    <dgm:pt modelId="{49929CB3-038A-4FC6-80A1-158EF7D8892F}" type="par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AF2B6D-26F6-4479-80E5-70FF364108BF}" type="sib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A4902B0-DE09-4CE6-8547-84369FE211F1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gm:t>
    </dgm:pt>
    <dgm:pt modelId="{8B0E5F18-56AD-45A1-B3DD-15CFC6303F9A}" type="par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345EB58-151D-4A1E-8E76-3036F73F3F8B}" type="sib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7461531-AEB4-4E00-8111-426C8394678F}" type="pres">
      <dgm:prSet presAssocID="{95A99F94-682A-4599-976B-729049470062}" presName="Name0" presStyleCnt="0">
        <dgm:presLayoutVars>
          <dgm:dir/>
          <dgm:resizeHandles val="exact"/>
        </dgm:presLayoutVars>
      </dgm:prSet>
      <dgm:spPr/>
    </dgm:pt>
    <dgm:pt modelId="{BDD4DCC1-076B-4A9E-9F4B-271C7492F1AF}" type="pres">
      <dgm:prSet presAssocID="{0001CE95-640F-4CD1-96D9-E2AA08FCDE7F}" presName="parTxOnly" presStyleLbl="node1" presStyleIdx="0" presStyleCnt="5">
        <dgm:presLayoutVars>
          <dgm:bulletEnabled val="1"/>
        </dgm:presLayoutVars>
      </dgm:prSet>
      <dgm:spPr/>
    </dgm:pt>
    <dgm:pt modelId="{4ACCA166-D454-48DC-BE23-1F64B42ED7A1}" type="pres">
      <dgm:prSet presAssocID="{4255CCF9-CE00-4358-A52A-2A4558C56D85}" presName="parSpace" presStyleCnt="0"/>
      <dgm:spPr/>
    </dgm:pt>
    <dgm:pt modelId="{60008F0C-5E0B-424C-85F9-89B098D79681}" type="pres">
      <dgm:prSet presAssocID="{F5F6FB6E-2C6D-4034-981C-11F697856763}" presName="parTxOnly" presStyleLbl="node1" presStyleIdx="1" presStyleCnt="5">
        <dgm:presLayoutVars>
          <dgm:bulletEnabled val="1"/>
        </dgm:presLayoutVars>
      </dgm:prSet>
      <dgm:spPr/>
    </dgm:pt>
    <dgm:pt modelId="{3857CE7A-F0E1-4AA1-8FE2-6CF66AB5081E}" type="pres">
      <dgm:prSet presAssocID="{C6782ED8-D6AD-4816-BD22-6BBE7E78015F}" presName="parSpace" presStyleCnt="0"/>
      <dgm:spPr/>
    </dgm:pt>
    <dgm:pt modelId="{DDB581F2-1D4D-4DC4-AE6A-5CAEDB86938F}" type="pres">
      <dgm:prSet presAssocID="{1A88309E-535A-404C-96CB-2563194D661B}" presName="parTxOnly" presStyleLbl="node1" presStyleIdx="2" presStyleCnt="5">
        <dgm:presLayoutVars>
          <dgm:bulletEnabled val="1"/>
        </dgm:presLayoutVars>
      </dgm:prSet>
      <dgm:spPr/>
    </dgm:pt>
    <dgm:pt modelId="{794C6CB9-6159-4644-8A85-9E6F0CE4BF35}" type="pres">
      <dgm:prSet presAssocID="{2E5ADC3C-56B3-44A3-8970-6826F3FA3E06}" presName="parSpace" presStyleCnt="0"/>
      <dgm:spPr/>
    </dgm:pt>
    <dgm:pt modelId="{54CF2D3E-556F-40E2-80C9-4FF105223530}" type="pres">
      <dgm:prSet presAssocID="{805E08DC-797A-4900-87BE-E14D2FB17349}" presName="parTxOnly" presStyleLbl="node1" presStyleIdx="3" presStyleCnt="5">
        <dgm:presLayoutVars>
          <dgm:bulletEnabled val="1"/>
        </dgm:presLayoutVars>
      </dgm:prSet>
      <dgm:spPr/>
    </dgm:pt>
    <dgm:pt modelId="{D73F4DF1-F38B-4F17-9E3A-A19213BA4D79}" type="pres">
      <dgm:prSet presAssocID="{87AF2B6D-26F6-4479-80E5-70FF364108BF}" presName="parSpace" presStyleCnt="0"/>
      <dgm:spPr/>
    </dgm:pt>
    <dgm:pt modelId="{D64F6B8D-4073-4639-B7FB-F317ADD95133}" type="pres">
      <dgm:prSet presAssocID="{2A4902B0-DE09-4CE6-8547-84369FE211F1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79E4203-9826-479E-8245-8777941BBABF}" type="presOf" srcId="{95A99F94-682A-4599-976B-729049470062}" destId="{97461531-AEB4-4E00-8111-426C8394678F}" srcOrd="0" destOrd="0" presId="urn:microsoft.com/office/officeart/2005/8/layout/hChevron3"/>
    <dgm:cxn modelId="{2D1B9422-EED0-4EED-8D88-149DA75FBB86}" type="presOf" srcId="{2A4902B0-DE09-4CE6-8547-84369FE211F1}" destId="{D64F6B8D-4073-4639-B7FB-F317ADD95133}" srcOrd="0" destOrd="0" presId="urn:microsoft.com/office/officeart/2005/8/layout/hChevron3"/>
    <dgm:cxn modelId="{08B86026-21F9-48CE-82E5-3E01216E9933}" type="presOf" srcId="{F5F6FB6E-2C6D-4034-981C-11F697856763}" destId="{60008F0C-5E0B-424C-85F9-89B098D79681}" srcOrd="0" destOrd="0" presId="urn:microsoft.com/office/officeart/2005/8/layout/hChevron3"/>
    <dgm:cxn modelId="{074CC23E-3F4E-4458-ACC6-34C548F02FFA}" type="presOf" srcId="{805E08DC-797A-4900-87BE-E14D2FB17349}" destId="{54CF2D3E-556F-40E2-80C9-4FF105223530}" srcOrd="0" destOrd="0" presId="urn:microsoft.com/office/officeart/2005/8/layout/hChevron3"/>
    <dgm:cxn modelId="{D6FB3E3F-958A-4484-AC77-5A8481E7B551}" srcId="{95A99F94-682A-4599-976B-729049470062}" destId="{F5F6FB6E-2C6D-4034-981C-11F697856763}" srcOrd="1" destOrd="0" parTransId="{ED54858E-FFD4-40D9-93B6-50C313669B70}" sibTransId="{C6782ED8-D6AD-4816-BD22-6BBE7E78015F}"/>
    <dgm:cxn modelId="{A4505047-2DF5-4AB7-AB58-6DB369DA1E30}" type="presOf" srcId="{0001CE95-640F-4CD1-96D9-E2AA08FCDE7F}" destId="{BDD4DCC1-076B-4A9E-9F4B-271C7492F1AF}" srcOrd="0" destOrd="0" presId="urn:microsoft.com/office/officeart/2005/8/layout/hChevron3"/>
    <dgm:cxn modelId="{17728A5E-B74C-4884-A945-187D652E4E63}" type="presOf" srcId="{1A88309E-535A-404C-96CB-2563194D661B}" destId="{DDB581F2-1D4D-4DC4-AE6A-5CAEDB86938F}" srcOrd="0" destOrd="0" presId="urn:microsoft.com/office/officeart/2005/8/layout/hChevron3"/>
    <dgm:cxn modelId="{2A1D016F-330A-446D-993D-3C7FD414F1CB}" srcId="{95A99F94-682A-4599-976B-729049470062}" destId="{2A4902B0-DE09-4CE6-8547-84369FE211F1}" srcOrd="4" destOrd="0" parTransId="{8B0E5F18-56AD-45A1-B3DD-15CFC6303F9A}" sibTransId="{D345EB58-151D-4A1E-8E76-3036F73F3F8B}"/>
    <dgm:cxn modelId="{455290C6-8576-44C0-BF34-725D7354D2B8}" srcId="{95A99F94-682A-4599-976B-729049470062}" destId="{805E08DC-797A-4900-87BE-E14D2FB17349}" srcOrd="3" destOrd="0" parTransId="{49929CB3-038A-4FC6-80A1-158EF7D8892F}" sibTransId="{87AF2B6D-26F6-4479-80E5-70FF364108BF}"/>
    <dgm:cxn modelId="{1FD069E0-3F2E-4131-9D8C-867C36C2F46D}" srcId="{95A99F94-682A-4599-976B-729049470062}" destId="{0001CE95-640F-4CD1-96D9-E2AA08FCDE7F}" srcOrd="0" destOrd="0" parTransId="{AE4FF1C7-C9AF-4952-BF5D-66B0B680DECF}" sibTransId="{4255CCF9-CE00-4358-A52A-2A4558C56D85}"/>
    <dgm:cxn modelId="{B73353E8-7D36-49E9-8853-F7A460C4701D}" srcId="{95A99F94-682A-4599-976B-729049470062}" destId="{1A88309E-535A-404C-96CB-2563194D661B}" srcOrd="2" destOrd="0" parTransId="{E60A8DEE-002D-4673-B1A0-CB771014D791}" sibTransId="{2E5ADC3C-56B3-44A3-8970-6826F3FA3E06}"/>
    <dgm:cxn modelId="{1116BE46-5584-4ADA-8165-9B4A771BDB39}" type="presParOf" srcId="{97461531-AEB4-4E00-8111-426C8394678F}" destId="{BDD4DCC1-076B-4A9E-9F4B-271C7492F1AF}" srcOrd="0" destOrd="0" presId="urn:microsoft.com/office/officeart/2005/8/layout/hChevron3"/>
    <dgm:cxn modelId="{061697D8-79F8-4B22-B36F-25C2BC85BEB2}" type="presParOf" srcId="{97461531-AEB4-4E00-8111-426C8394678F}" destId="{4ACCA166-D454-48DC-BE23-1F64B42ED7A1}" srcOrd="1" destOrd="0" presId="urn:microsoft.com/office/officeart/2005/8/layout/hChevron3"/>
    <dgm:cxn modelId="{4C74AFA4-24B2-45F2-8CC5-B1EBC2759558}" type="presParOf" srcId="{97461531-AEB4-4E00-8111-426C8394678F}" destId="{60008F0C-5E0B-424C-85F9-89B098D79681}" srcOrd="2" destOrd="0" presId="urn:microsoft.com/office/officeart/2005/8/layout/hChevron3"/>
    <dgm:cxn modelId="{ABB8064C-32EE-4F1A-A47D-977BDD20C1BE}" type="presParOf" srcId="{97461531-AEB4-4E00-8111-426C8394678F}" destId="{3857CE7A-F0E1-4AA1-8FE2-6CF66AB5081E}" srcOrd="3" destOrd="0" presId="urn:microsoft.com/office/officeart/2005/8/layout/hChevron3"/>
    <dgm:cxn modelId="{B2858837-FF73-4F19-B0A8-2E9E3784E49F}" type="presParOf" srcId="{97461531-AEB4-4E00-8111-426C8394678F}" destId="{DDB581F2-1D4D-4DC4-AE6A-5CAEDB86938F}" srcOrd="4" destOrd="0" presId="urn:microsoft.com/office/officeart/2005/8/layout/hChevron3"/>
    <dgm:cxn modelId="{A66748A6-BE7A-4373-8E6F-3393BA2D2A8E}" type="presParOf" srcId="{97461531-AEB4-4E00-8111-426C8394678F}" destId="{794C6CB9-6159-4644-8A85-9E6F0CE4BF35}" srcOrd="5" destOrd="0" presId="urn:microsoft.com/office/officeart/2005/8/layout/hChevron3"/>
    <dgm:cxn modelId="{2E02388A-49C6-490A-9E9E-B927471673AB}" type="presParOf" srcId="{97461531-AEB4-4E00-8111-426C8394678F}" destId="{54CF2D3E-556F-40E2-80C9-4FF105223530}" srcOrd="6" destOrd="0" presId="urn:microsoft.com/office/officeart/2005/8/layout/hChevron3"/>
    <dgm:cxn modelId="{15E28F63-A3B8-462F-80B1-3AAFB1185E71}" type="presParOf" srcId="{97461531-AEB4-4E00-8111-426C8394678F}" destId="{D73F4DF1-F38B-4F17-9E3A-A19213BA4D79}" srcOrd="7" destOrd="0" presId="urn:microsoft.com/office/officeart/2005/8/layout/hChevron3"/>
    <dgm:cxn modelId="{9BFAAAB7-103F-4364-ABBC-6223622BCA9D}" type="presParOf" srcId="{97461531-AEB4-4E00-8111-426C8394678F}" destId="{D64F6B8D-4073-4639-B7FB-F317ADD95133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5A99F94-682A-4599-976B-72904947006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0001CE95-640F-4CD1-96D9-E2AA08FCDE7F}">
      <dgm:prSet phldrT="[Text]"/>
      <dgm:spPr>
        <a:solidFill>
          <a:srgbClr val="CC3100"/>
        </a:solidFill>
        <a:ln>
          <a:solidFill>
            <a:srgbClr val="CC3100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gm:t>
    </dgm:pt>
    <dgm:pt modelId="{AE4FF1C7-C9AF-4952-BF5D-66B0B680DECF}" type="par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55CCF9-CE00-4358-A52A-2A4558C56D85}" type="sib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5F6FB6E-2C6D-4034-981C-11F697856763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gm:t>
    </dgm:pt>
    <dgm:pt modelId="{ED54858E-FFD4-40D9-93B6-50C313669B70}" type="par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6782ED8-D6AD-4816-BD22-6BBE7E78015F}" type="sib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88309E-535A-404C-96CB-2563194D661B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gm:t>
    </dgm:pt>
    <dgm:pt modelId="{E60A8DEE-002D-4673-B1A0-CB771014D791}" type="par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5ADC3C-56B3-44A3-8970-6826F3FA3E06}" type="sib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5E08DC-797A-4900-87BE-E14D2FB17349}">
      <dgm:prSet phldrT="[Text]" custT="1"/>
      <dgm:spPr>
        <a:solidFill>
          <a:srgbClr val="CC3100"/>
        </a:solidFill>
      </dgm:spPr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gm:t>
    </dgm:pt>
    <dgm:pt modelId="{49929CB3-038A-4FC6-80A1-158EF7D8892F}" type="par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AF2B6D-26F6-4479-80E5-70FF364108BF}" type="sib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A4902B0-DE09-4CE6-8547-84369FE211F1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gm:t>
    </dgm:pt>
    <dgm:pt modelId="{8B0E5F18-56AD-45A1-B3DD-15CFC6303F9A}" type="par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345EB58-151D-4A1E-8E76-3036F73F3F8B}" type="sib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7461531-AEB4-4E00-8111-426C8394678F}" type="pres">
      <dgm:prSet presAssocID="{95A99F94-682A-4599-976B-729049470062}" presName="Name0" presStyleCnt="0">
        <dgm:presLayoutVars>
          <dgm:dir/>
          <dgm:resizeHandles val="exact"/>
        </dgm:presLayoutVars>
      </dgm:prSet>
      <dgm:spPr/>
    </dgm:pt>
    <dgm:pt modelId="{BDD4DCC1-076B-4A9E-9F4B-271C7492F1AF}" type="pres">
      <dgm:prSet presAssocID="{0001CE95-640F-4CD1-96D9-E2AA08FCDE7F}" presName="parTxOnly" presStyleLbl="node1" presStyleIdx="0" presStyleCnt="5">
        <dgm:presLayoutVars>
          <dgm:bulletEnabled val="1"/>
        </dgm:presLayoutVars>
      </dgm:prSet>
      <dgm:spPr/>
    </dgm:pt>
    <dgm:pt modelId="{4ACCA166-D454-48DC-BE23-1F64B42ED7A1}" type="pres">
      <dgm:prSet presAssocID="{4255CCF9-CE00-4358-A52A-2A4558C56D85}" presName="parSpace" presStyleCnt="0"/>
      <dgm:spPr/>
    </dgm:pt>
    <dgm:pt modelId="{60008F0C-5E0B-424C-85F9-89B098D79681}" type="pres">
      <dgm:prSet presAssocID="{F5F6FB6E-2C6D-4034-981C-11F697856763}" presName="parTxOnly" presStyleLbl="node1" presStyleIdx="1" presStyleCnt="5">
        <dgm:presLayoutVars>
          <dgm:bulletEnabled val="1"/>
        </dgm:presLayoutVars>
      </dgm:prSet>
      <dgm:spPr/>
    </dgm:pt>
    <dgm:pt modelId="{3857CE7A-F0E1-4AA1-8FE2-6CF66AB5081E}" type="pres">
      <dgm:prSet presAssocID="{C6782ED8-D6AD-4816-BD22-6BBE7E78015F}" presName="parSpace" presStyleCnt="0"/>
      <dgm:spPr/>
    </dgm:pt>
    <dgm:pt modelId="{DDB581F2-1D4D-4DC4-AE6A-5CAEDB86938F}" type="pres">
      <dgm:prSet presAssocID="{1A88309E-535A-404C-96CB-2563194D661B}" presName="parTxOnly" presStyleLbl="node1" presStyleIdx="2" presStyleCnt="5">
        <dgm:presLayoutVars>
          <dgm:bulletEnabled val="1"/>
        </dgm:presLayoutVars>
      </dgm:prSet>
      <dgm:spPr/>
    </dgm:pt>
    <dgm:pt modelId="{794C6CB9-6159-4644-8A85-9E6F0CE4BF35}" type="pres">
      <dgm:prSet presAssocID="{2E5ADC3C-56B3-44A3-8970-6826F3FA3E06}" presName="parSpace" presStyleCnt="0"/>
      <dgm:spPr/>
    </dgm:pt>
    <dgm:pt modelId="{54CF2D3E-556F-40E2-80C9-4FF105223530}" type="pres">
      <dgm:prSet presAssocID="{805E08DC-797A-4900-87BE-E14D2FB17349}" presName="parTxOnly" presStyleLbl="node1" presStyleIdx="3" presStyleCnt="5">
        <dgm:presLayoutVars>
          <dgm:bulletEnabled val="1"/>
        </dgm:presLayoutVars>
      </dgm:prSet>
      <dgm:spPr/>
    </dgm:pt>
    <dgm:pt modelId="{D73F4DF1-F38B-4F17-9E3A-A19213BA4D79}" type="pres">
      <dgm:prSet presAssocID="{87AF2B6D-26F6-4479-80E5-70FF364108BF}" presName="parSpace" presStyleCnt="0"/>
      <dgm:spPr/>
    </dgm:pt>
    <dgm:pt modelId="{D64F6B8D-4073-4639-B7FB-F317ADD95133}" type="pres">
      <dgm:prSet presAssocID="{2A4902B0-DE09-4CE6-8547-84369FE211F1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79E4203-9826-479E-8245-8777941BBABF}" type="presOf" srcId="{95A99F94-682A-4599-976B-729049470062}" destId="{97461531-AEB4-4E00-8111-426C8394678F}" srcOrd="0" destOrd="0" presId="urn:microsoft.com/office/officeart/2005/8/layout/hChevron3"/>
    <dgm:cxn modelId="{2D1B9422-EED0-4EED-8D88-149DA75FBB86}" type="presOf" srcId="{2A4902B0-DE09-4CE6-8547-84369FE211F1}" destId="{D64F6B8D-4073-4639-B7FB-F317ADD95133}" srcOrd="0" destOrd="0" presId="urn:microsoft.com/office/officeart/2005/8/layout/hChevron3"/>
    <dgm:cxn modelId="{08B86026-21F9-48CE-82E5-3E01216E9933}" type="presOf" srcId="{F5F6FB6E-2C6D-4034-981C-11F697856763}" destId="{60008F0C-5E0B-424C-85F9-89B098D79681}" srcOrd="0" destOrd="0" presId="urn:microsoft.com/office/officeart/2005/8/layout/hChevron3"/>
    <dgm:cxn modelId="{074CC23E-3F4E-4458-ACC6-34C548F02FFA}" type="presOf" srcId="{805E08DC-797A-4900-87BE-E14D2FB17349}" destId="{54CF2D3E-556F-40E2-80C9-4FF105223530}" srcOrd="0" destOrd="0" presId="urn:microsoft.com/office/officeart/2005/8/layout/hChevron3"/>
    <dgm:cxn modelId="{D6FB3E3F-958A-4484-AC77-5A8481E7B551}" srcId="{95A99F94-682A-4599-976B-729049470062}" destId="{F5F6FB6E-2C6D-4034-981C-11F697856763}" srcOrd="1" destOrd="0" parTransId="{ED54858E-FFD4-40D9-93B6-50C313669B70}" sibTransId="{C6782ED8-D6AD-4816-BD22-6BBE7E78015F}"/>
    <dgm:cxn modelId="{A4505047-2DF5-4AB7-AB58-6DB369DA1E30}" type="presOf" srcId="{0001CE95-640F-4CD1-96D9-E2AA08FCDE7F}" destId="{BDD4DCC1-076B-4A9E-9F4B-271C7492F1AF}" srcOrd="0" destOrd="0" presId="urn:microsoft.com/office/officeart/2005/8/layout/hChevron3"/>
    <dgm:cxn modelId="{17728A5E-B74C-4884-A945-187D652E4E63}" type="presOf" srcId="{1A88309E-535A-404C-96CB-2563194D661B}" destId="{DDB581F2-1D4D-4DC4-AE6A-5CAEDB86938F}" srcOrd="0" destOrd="0" presId="urn:microsoft.com/office/officeart/2005/8/layout/hChevron3"/>
    <dgm:cxn modelId="{2A1D016F-330A-446D-993D-3C7FD414F1CB}" srcId="{95A99F94-682A-4599-976B-729049470062}" destId="{2A4902B0-DE09-4CE6-8547-84369FE211F1}" srcOrd="4" destOrd="0" parTransId="{8B0E5F18-56AD-45A1-B3DD-15CFC6303F9A}" sibTransId="{D345EB58-151D-4A1E-8E76-3036F73F3F8B}"/>
    <dgm:cxn modelId="{455290C6-8576-44C0-BF34-725D7354D2B8}" srcId="{95A99F94-682A-4599-976B-729049470062}" destId="{805E08DC-797A-4900-87BE-E14D2FB17349}" srcOrd="3" destOrd="0" parTransId="{49929CB3-038A-4FC6-80A1-158EF7D8892F}" sibTransId="{87AF2B6D-26F6-4479-80E5-70FF364108BF}"/>
    <dgm:cxn modelId="{1FD069E0-3F2E-4131-9D8C-867C36C2F46D}" srcId="{95A99F94-682A-4599-976B-729049470062}" destId="{0001CE95-640F-4CD1-96D9-E2AA08FCDE7F}" srcOrd="0" destOrd="0" parTransId="{AE4FF1C7-C9AF-4952-BF5D-66B0B680DECF}" sibTransId="{4255CCF9-CE00-4358-A52A-2A4558C56D85}"/>
    <dgm:cxn modelId="{B73353E8-7D36-49E9-8853-F7A460C4701D}" srcId="{95A99F94-682A-4599-976B-729049470062}" destId="{1A88309E-535A-404C-96CB-2563194D661B}" srcOrd="2" destOrd="0" parTransId="{E60A8DEE-002D-4673-B1A0-CB771014D791}" sibTransId="{2E5ADC3C-56B3-44A3-8970-6826F3FA3E06}"/>
    <dgm:cxn modelId="{1116BE46-5584-4ADA-8165-9B4A771BDB39}" type="presParOf" srcId="{97461531-AEB4-4E00-8111-426C8394678F}" destId="{BDD4DCC1-076B-4A9E-9F4B-271C7492F1AF}" srcOrd="0" destOrd="0" presId="urn:microsoft.com/office/officeart/2005/8/layout/hChevron3"/>
    <dgm:cxn modelId="{061697D8-79F8-4B22-B36F-25C2BC85BEB2}" type="presParOf" srcId="{97461531-AEB4-4E00-8111-426C8394678F}" destId="{4ACCA166-D454-48DC-BE23-1F64B42ED7A1}" srcOrd="1" destOrd="0" presId="urn:microsoft.com/office/officeart/2005/8/layout/hChevron3"/>
    <dgm:cxn modelId="{4C74AFA4-24B2-45F2-8CC5-B1EBC2759558}" type="presParOf" srcId="{97461531-AEB4-4E00-8111-426C8394678F}" destId="{60008F0C-5E0B-424C-85F9-89B098D79681}" srcOrd="2" destOrd="0" presId="urn:microsoft.com/office/officeart/2005/8/layout/hChevron3"/>
    <dgm:cxn modelId="{ABB8064C-32EE-4F1A-A47D-977BDD20C1BE}" type="presParOf" srcId="{97461531-AEB4-4E00-8111-426C8394678F}" destId="{3857CE7A-F0E1-4AA1-8FE2-6CF66AB5081E}" srcOrd="3" destOrd="0" presId="urn:microsoft.com/office/officeart/2005/8/layout/hChevron3"/>
    <dgm:cxn modelId="{B2858837-FF73-4F19-B0A8-2E9E3784E49F}" type="presParOf" srcId="{97461531-AEB4-4E00-8111-426C8394678F}" destId="{DDB581F2-1D4D-4DC4-AE6A-5CAEDB86938F}" srcOrd="4" destOrd="0" presId="urn:microsoft.com/office/officeart/2005/8/layout/hChevron3"/>
    <dgm:cxn modelId="{A66748A6-BE7A-4373-8E6F-3393BA2D2A8E}" type="presParOf" srcId="{97461531-AEB4-4E00-8111-426C8394678F}" destId="{794C6CB9-6159-4644-8A85-9E6F0CE4BF35}" srcOrd="5" destOrd="0" presId="urn:microsoft.com/office/officeart/2005/8/layout/hChevron3"/>
    <dgm:cxn modelId="{2E02388A-49C6-490A-9E9E-B927471673AB}" type="presParOf" srcId="{97461531-AEB4-4E00-8111-426C8394678F}" destId="{54CF2D3E-556F-40E2-80C9-4FF105223530}" srcOrd="6" destOrd="0" presId="urn:microsoft.com/office/officeart/2005/8/layout/hChevron3"/>
    <dgm:cxn modelId="{15E28F63-A3B8-462F-80B1-3AAFB1185E71}" type="presParOf" srcId="{97461531-AEB4-4E00-8111-426C8394678F}" destId="{D73F4DF1-F38B-4F17-9E3A-A19213BA4D79}" srcOrd="7" destOrd="0" presId="urn:microsoft.com/office/officeart/2005/8/layout/hChevron3"/>
    <dgm:cxn modelId="{9BFAAAB7-103F-4364-ABBC-6223622BCA9D}" type="presParOf" srcId="{97461531-AEB4-4E00-8111-426C8394678F}" destId="{D64F6B8D-4073-4639-B7FB-F317ADD95133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5A99F94-682A-4599-976B-72904947006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0001CE95-640F-4CD1-96D9-E2AA08FCDE7F}">
      <dgm:prSet phldrT="[Text]"/>
      <dgm:spPr>
        <a:solidFill>
          <a:srgbClr val="CC3100"/>
        </a:solidFill>
        <a:ln>
          <a:solidFill>
            <a:srgbClr val="CC3100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gm:t>
    </dgm:pt>
    <dgm:pt modelId="{AE4FF1C7-C9AF-4952-BF5D-66B0B680DECF}" type="par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55CCF9-CE00-4358-A52A-2A4558C56D85}" type="sib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5F6FB6E-2C6D-4034-981C-11F697856763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gm:t>
    </dgm:pt>
    <dgm:pt modelId="{ED54858E-FFD4-40D9-93B6-50C313669B70}" type="par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6782ED8-D6AD-4816-BD22-6BBE7E78015F}" type="sib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88309E-535A-404C-96CB-2563194D661B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gm:t>
    </dgm:pt>
    <dgm:pt modelId="{E60A8DEE-002D-4673-B1A0-CB771014D791}" type="par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5ADC3C-56B3-44A3-8970-6826F3FA3E06}" type="sib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5E08DC-797A-4900-87BE-E14D2FB17349}">
      <dgm:prSet phldrT="[Text]" custT="1"/>
      <dgm:spPr>
        <a:solidFill>
          <a:srgbClr val="CC3100"/>
        </a:solidFill>
      </dgm:spPr>
      <dgm:t>
        <a:bodyPr/>
        <a:lstStyle/>
        <a:p>
          <a:r>
            <a: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gm:t>
    </dgm:pt>
    <dgm:pt modelId="{49929CB3-038A-4FC6-80A1-158EF7D8892F}" type="par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AF2B6D-26F6-4479-80E5-70FF364108BF}" type="sib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A4902B0-DE09-4CE6-8547-84369FE211F1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gm:t>
    </dgm:pt>
    <dgm:pt modelId="{8B0E5F18-56AD-45A1-B3DD-15CFC6303F9A}" type="par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345EB58-151D-4A1E-8E76-3036F73F3F8B}" type="sib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7461531-AEB4-4E00-8111-426C8394678F}" type="pres">
      <dgm:prSet presAssocID="{95A99F94-682A-4599-976B-729049470062}" presName="Name0" presStyleCnt="0">
        <dgm:presLayoutVars>
          <dgm:dir/>
          <dgm:resizeHandles val="exact"/>
        </dgm:presLayoutVars>
      </dgm:prSet>
      <dgm:spPr/>
    </dgm:pt>
    <dgm:pt modelId="{BDD4DCC1-076B-4A9E-9F4B-271C7492F1AF}" type="pres">
      <dgm:prSet presAssocID="{0001CE95-640F-4CD1-96D9-E2AA08FCDE7F}" presName="parTxOnly" presStyleLbl="node1" presStyleIdx="0" presStyleCnt="5">
        <dgm:presLayoutVars>
          <dgm:bulletEnabled val="1"/>
        </dgm:presLayoutVars>
      </dgm:prSet>
      <dgm:spPr/>
    </dgm:pt>
    <dgm:pt modelId="{4ACCA166-D454-48DC-BE23-1F64B42ED7A1}" type="pres">
      <dgm:prSet presAssocID="{4255CCF9-CE00-4358-A52A-2A4558C56D85}" presName="parSpace" presStyleCnt="0"/>
      <dgm:spPr/>
    </dgm:pt>
    <dgm:pt modelId="{60008F0C-5E0B-424C-85F9-89B098D79681}" type="pres">
      <dgm:prSet presAssocID="{F5F6FB6E-2C6D-4034-981C-11F697856763}" presName="parTxOnly" presStyleLbl="node1" presStyleIdx="1" presStyleCnt="5">
        <dgm:presLayoutVars>
          <dgm:bulletEnabled val="1"/>
        </dgm:presLayoutVars>
      </dgm:prSet>
      <dgm:spPr/>
    </dgm:pt>
    <dgm:pt modelId="{3857CE7A-F0E1-4AA1-8FE2-6CF66AB5081E}" type="pres">
      <dgm:prSet presAssocID="{C6782ED8-D6AD-4816-BD22-6BBE7E78015F}" presName="parSpace" presStyleCnt="0"/>
      <dgm:spPr/>
    </dgm:pt>
    <dgm:pt modelId="{DDB581F2-1D4D-4DC4-AE6A-5CAEDB86938F}" type="pres">
      <dgm:prSet presAssocID="{1A88309E-535A-404C-96CB-2563194D661B}" presName="parTxOnly" presStyleLbl="node1" presStyleIdx="2" presStyleCnt="5">
        <dgm:presLayoutVars>
          <dgm:bulletEnabled val="1"/>
        </dgm:presLayoutVars>
      </dgm:prSet>
      <dgm:spPr/>
    </dgm:pt>
    <dgm:pt modelId="{794C6CB9-6159-4644-8A85-9E6F0CE4BF35}" type="pres">
      <dgm:prSet presAssocID="{2E5ADC3C-56B3-44A3-8970-6826F3FA3E06}" presName="parSpace" presStyleCnt="0"/>
      <dgm:spPr/>
    </dgm:pt>
    <dgm:pt modelId="{54CF2D3E-556F-40E2-80C9-4FF105223530}" type="pres">
      <dgm:prSet presAssocID="{805E08DC-797A-4900-87BE-E14D2FB17349}" presName="parTxOnly" presStyleLbl="node1" presStyleIdx="3" presStyleCnt="5">
        <dgm:presLayoutVars>
          <dgm:bulletEnabled val="1"/>
        </dgm:presLayoutVars>
      </dgm:prSet>
      <dgm:spPr/>
    </dgm:pt>
    <dgm:pt modelId="{D73F4DF1-F38B-4F17-9E3A-A19213BA4D79}" type="pres">
      <dgm:prSet presAssocID="{87AF2B6D-26F6-4479-80E5-70FF364108BF}" presName="parSpace" presStyleCnt="0"/>
      <dgm:spPr/>
    </dgm:pt>
    <dgm:pt modelId="{D64F6B8D-4073-4639-B7FB-F317ADD95133}" type="pres">
      <dgm:prSet presAssocID="{2A4902B0-DE09-4CE6-8547-84369FE211F1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79E4203-9826-479E-8245-8777941BBABF}" type="presOf" srcId="{95A99F94-682A-4599-976B-729049470062}" destId="{97461531-AEB4-4E00-8111-426C8394678F}" srcOrd="0" destOrd="0" presId="urn:microsoft.com/office/officeart/2005/8/layout/hChevron3"/>
    <dgm:cxn modelId="{2D1B9422-EED0-4EED-8D88-149DA75FBB86}" type="presOf" srcId="{2A4902B0-DE09-4CE6-8547-84369FE211F1}" destId="{D64F6B8D-4073-4639-B7FB-F317ADD95133}" srcOrd="0" destOrd="0" presId="urn:microsoft.com/office/officeart/2005/8/layout/hChevron3"/>
    <dgm:cxn modelId="{08B86026-21F9-48CE-82E5-3E01216E9933}" type="presOf" srcId="{F5F6FB6E-2C6D-4034-981C-11F697856763}" destId="{60008F0C-5E0B-424C-85F9-89B098D79681}" srcOrd="0" destOrd="0" presId="urn:microsoft.com/office/officeart/2005/8/layout/hChevron3"/>
    <dgm:cxn modelId="{074CC23E-3F4E-4458-ACC6-34C548F02FFA}" type="presOf" srcId="{805E08DC-797A-4900-87BE-E14D2FB17349}" destId="{54CF2D3E-556F-40E2-80C9-4FF105223530}" srcOrd="0" destOrd="0" presId="urn:microsoft.com/office/officeart/2005/8/layout/hChevron3"/>
    <dgm:cxn modelId="{D6FB3E3F-958A-4484-AC77-5A8481E7B551}" srcId="{95A99F94-682A-4599-976B-729049470062}" destId="{F5F6FB6E-2C6D-4034-981C-11F697856763}" srcOrd="1" destOrd="0" parTransId="{ED54858E-FFD4-40D9-93B6-50C313669B70}" sibTransId="{C6782ED8-D6AD-4816-BD22-6BBE7E78015F}"/>
    <dgm:cxn modelId="{A4505047-2DF5-4AB7-AB58-6DB369DA1E30}" type="presOf" srcId="{0001CE95-640F-4CD1-96D9-E2AA08FCDE7F}" destId="{BDD4DCC1-076B-4A9E-9F4B-271C7492F1AF}" srcOrd="0" destOrd="0" presId="urn:microsoft.com/office/officeart/2005/8/layout/hChevron3"/>
    <dgm:cxn modelId="{17728A5E-B74C-4884-A945-187D652E4E63}" type="presOf" srcId="{1A88309E-535A-404C-96CB-2563194D661B}" destId="{DDB581F2-1D4D-4DC4-AE6A-5CAEDB86938F}" srcOrd="0" destOrd="0" presId="urn:microsoft.com/office/officeart/2005/8/layout/hChevron3"/>
    <dgm:cxn modelId="{2A1D016F-330A-446D-993D-3C7FD414F1CB}" srcId="{95A99F94-682A-4599-976B-729049470062}" destId="{2A4902B0-DE09-4CE6-8547-84369FE211F1}" srcOrd="4" destOrd="0" parTransId="{8B0E5F18-56AD-45A1-B3DD-15CFC6303F9A}" sibTransId="{D345EB58-151D-4A1E-8E76-3036F73F3F8B}"/>
    <dgm:cxn modelId="{455290C6-8576-44C0-BF34-725D7354D2B8}" srcId="{95A99F94-682A-4599-976B-729049470062}" destId="{805E08DC-797A-4900-87BE-E14D2FB17349}" srcOrd="3" destOrd="0" parTransId="{49929CB3-038A-4FC6-80A1-158EF7D8892F}" sibTransId="{87AF2B6D-26F6-4479-80E5-70FF364108BF}"/>
    <dgm:cxn modelId="{1FD069E0-3F2E-4131-9D8C-867C36C2F46D}" srcId="{95A99F94-682A-4599-976B-729049470062}" destId="{0001CE95-640F-4CD1-96D9-E2AA08FCDE7F}" srcOrd="0" destOrd="0" parTransId="{AE4FF1C7-C9AF-4952-BF5D-66B0B680DECF}" sibTransId="{4255CCF9-CE00-4358-A52A-2A4558C56D85}"/>
    <dgm:cxn modelId="{B73353E8-7D36-49E9-8853-F7A460C4701D}" srcId="{95A99F94-682A-4599-976B-729049470062}" destId="{1A88309E-535A-404C-96CB-2563194D661B}" srcOrd="2" destOrd="0" parTransId="{E60A8DEE-002D-4673-B1A0-CB771014D791}" sibTransId="{2E5ADC3C-56B3-44A3-8970-6826F3FA3E06}"/>
    <dgm:cxn modelId="{1116BE46-5584-4ADA-8165-9B4A771BDB39}" type="presParOf" srcId="{97461531-AEB4-4E00-8111-426C8394678F}" destId="{BDD4DCC1-076B-4A9E-9F4B-271C7492F1AF}" srcOrd="0" destOrd="0" presId="urn:microsoft.com/office/officeart/2005/8/layout/hChevron3"/>
    <dgm:cxn modelId="{061697D8-79F8-4B22-B36F-25C2BC85BEB2}" type="presParOf" srcId="{97461531-AEB4-4E00-8111-426C8394678F}" destId="{4ACCA166-D454-48DC-BE23-1F64B42ED7A1}" srcOrd="1" destOrd="0" presId="urn:microsoft.com/office/officeart/2005/8/layout/hChevron3"/>
    <dgm:cxn modelId="{4C74AFA4-24B2-45F2-8CC5-B1EBC2759558}" type="presParOf" srcId="{97461531-AEB4-4E00-8111-426C8394678F}" destId="{60008F0C-5E0B-424C-85F9-89B098D79681}" srcOrd="2" destOrd="0" presId="urn:microsoft.com/office/officeart/2005/8/layout/hChevron3"/>
    <dgm:cxn modelId="{ABB8064C-32EE-4F1A-A47D-977BDD20C1BE}" type="presParOf" srcId="{97461531-AEB4-4E00-8111-426C8394678F}" destId="{3857CE7A-F0E1-4AA1-8FE2-6CF66AB5081E}" srcOrd="3" destOrd="0" presId="urn:microsoft.com/office/officeart/2005/8/layout/hChevron3"/>
    <dgm:cxn modelId="{B2858837-FF73-4F19-B0A8-2E9E3784E49F}" type="presParOf" srcId="{97461531-AEB4-4E00-8111-426C8394678F}" destId="{DDB581F2-1D4D-4DC4-AE6A-5CAEDB86938F}" srcOrd="4" destOrd="0" presId="urn:microsoft.com/office/officeart/2005/8/layout/hChevron3"/>
    <dgm:cxn modelId="{A66748A6-BE7A-4373-8E6F-3393BA2D2A8E}" type="presParOf" srcId="{97461531-AEB4-4E00-8111-426C8394678F}" destId="{794C6CB9-6159-4644-8A85-9E6F0CE4BF35}" srcOrd="5" destOrd="0" presId="urn:microsoft.com/office/officeart/2005/8/layout/hChevron3"/>
    <dgm:cxn modelId="{2E02388A-49C6-490A-9E9E-B927471673AB}" type="presParOf" srcId="{97461531-AEB4-4E00-8111-426C8394678F}" destId="{54CF2D3E-556F-40E2-80C9-4FF105223530}" srcOrd="6" destOrd="0" presId="urn:microsoft.com/office/officeart/2005/8/layout/hChevron3"/>
    <dgm:cxn modelId="{15E28F63-A3B8-462F-80B1-3AAFB1185E71}" type="presParOf" srcId="{97461531-AEB4-4E00-8111-426C8394678F}" destId="{D73F4DF1-F38B-4F17-9E3A-A19213BA4D79}" srcOrd="7" destOrd="0" presId="urn:microsoft.com/office/officeart/2005/8/layout/hChevron3"/>
    <dgm:cxn modelId="{9BFAAAB7-103F-4364-ABBC-6223622BCA9D}" type="presParOf" srcId="{97461531-AEB4-4E00-8111-426C8394678F}" destId="{D64F6B8D-4073-4639-B7FB-F317ADD95133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5A99F94-682A-4599-976B-729049470062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0001CE95-640F-4CD1-96D9-E2AA08FCDE7F}">
      <dgm:prSet phldrT="[Text]"/>
      <dgm:spPr>
        <a:solidFill>
          <a:srgbClr val="CC3100"/>
        </a:solidFill>
        <a:ln>
          <a:solidFill>
            <a:srgbClr val="CC3100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gm:t>
    </dgm:pt>
    <dgm:pt modelId="{AE4FF1C7-C9AF-4952-BF5D-66B0B680DECF}" type="par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55CCF9-CE00-4358-A52A-2A4558C56D85}" type="sibTrans" cxnId="{1FD069E0-3F2E-4131-9D8C-867C36C2F46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5F6FB6E-2C6D-4034-981C-11F697856763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gm:t>
    </dgm:pt>
    <dgm:pt modelId="{ED54858E-FFD4-40D9-93B6-50C313669B70}" type="par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6782ED8-D6AD-4816-BD22-6BBE7E78015F}" type="sibTrans" cxnId="{D6FB3E3F-958A-4484-AC77-5A8481E7B551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A88309E-535A-404C-96CB-2563194D661B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gm:t>
    </dgm:pt>
    <dgm:pt modelId="{E60A8DEE-002D-4673-B1A0-CB771014D791}" type="par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5ADC3C-56B3-44A3-8970-6826F3FA3E06}" type="sibTrans" cxnId="{B73353E8-7D36-49E9-8853-F7A460C4701D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05E08DC-797A-4900-87BE-E14D2FB17349}">
      <dgm:prSet phldrT="[Text]" custT="1"/>
      <dgm:spPr>
        <a:solidFill>
          <a:srgbClr val="CC3100"/>
        </a:solidFill>
      </dgm:spPr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gm:t>
    </dgm:pt>
    <dgm:pt modelId="{49929CB3-038A-4FC6-80A1-158EF7D8892F}" type="par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AF2B6D-26F6-4479-80E5-70FF364108BF}" type="sibTrans" cxnId="{455290C6-8576-44C0-BF34-725D7354D2B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A4902B0-DE09-4CE6-8547-84369FE211F1}">
      <dgm:prSet phldrT="[Text]"/>
      <dgm:spPr>
        <a:solidFill>
          <a:srgbClr val="CC3100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gm:t>
    </dgm:pt>
    <dgm:pt modelId="{8B0E5F18-56AD-45A1-B3DD-15CFC6303F9A}" type="par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345EB58-151D-4A1E-8E76-3036F73F3F8B}" type="sibTrans" cxnId="{2A1D016F-330A-446D-993D-3C7FD414F1CB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7461531-AEB4-4E00-8111-426C8394678F}" type="pres">
      <dgm:prSet presAssocID="{95A99F94-682A-4599-976B-729049470062}" presName="Name0" presStyleCnt="0">
        <dgm:presLayoutVars>
          <dgm:dir/>
          <dgm:resizeHandles val="exact"/>
        </dgm:presLayoutVars>
      </dgm:prSet>
      <dgm:spPr/>
    </dgm:pt>
    <dgm:pt modelId="{BDD4DCC1-076B-4A9E-9F4B-271C7492F1AF}" type="pres">
      <dgm:prSet presAssocID="{0001CE95-640F-4CD1-96D9-E2AA08FCDE7F}" presName="parTxOnly" presStyleLbl="node1" presStyleIdx="0" presStyleCnt="5">
        <dgm:presLayoutVars>
          <dgm:bulletEnabled val="1"/>
        </dgm:presLayoutVars>
      </dgm:prSet>
      <dgm:spPr/>
    </dgm:pt>
    <dgm:pt modelId="{4ACCA166-D454-48DC-BE23-1F64B42ED7A1}" type="pres">
      <dgm:prSet presAssocID="{4255CCF9-CE00-4358-A52A-2A4558C56D85}" presName="parSpace" presStyleCnt="0"/>
      <dgm:spPr/>
    </dgm:pt>
    <dgm:pt modelId="{60008F0C-5E0B-424C-85F9-89B098D79681}" type="pres">
      <dgm:prSet presAssocID="{F5F6FB6E-2C6D-4034-981C-11F697856763}" presName="parTxOnly" presStyleLbl="node1" presStyleIdx="1" presStyleCnt="5">
        <dgm:presLayoutVars>
          <dgm:bulletEnabled val="1"/>
        </dgm:presLayoutVars>
      </dgm:prSet>
      <dgm:spPr/>
    </dgm:pt>
    <dgm:pt modelId="{3857CE7A-F0E1-4AA1-8FE2-6CF66AB5081E}" type="pres">
      <dgm:prSet presAssocID="{C6782ED8-D6AD-4816-BD22-6BBE7E78015F}" presName="parSpace" presStyleCnt="0"/>
      <dgm:spPr/>
    </dgm:pt>
    <dgm:pt modelId="{DDB581F2-1D4D-4DC4-AE6A-5CAEDB86938F}" type="pres">
      <dgm:prSet presAssocID="{1A88309E-535A-404C-96CB-2563194D661B}" presName="parTxOnly" presStyleLbl="node1" presStyleIdx="2" presStyleCnt="5">
        <dgm:presLayoutVars>
          <dgm:bulletEnabled val="1"/>
        </dgm:presLayoutVars>
      </dgm:prSet>
      <dgm:spPr/>
    </dgm:pt>
    <dgm:pt modelId="{794C6CB9-6159-4644-8A85-9E6F0CE4BF35}" type="pres">
      <dgm:prSet presAssocID="{2E5ADC3C-56B3-44A3-8970-6826F3FA3E06}" presName="parSpace" presStyleCnt="0"/>
      <dgm:spPr/>
    </dgm:pt>
    <dgm:pt modelId="{54CF2D3E-556F-40E2-80C9-4FF105223530}" type="pres">
      <dgm:prSet presAssocID="{805E08DC-797A-4900-87BE-E14D2FB17349}" presName="parTxOnly" presStyleLbl="node1" presStyleIdx="3" presStyleCnt="5">
        <dgm:presLayoutVars>
          <dgm:bulletEnabled val="1"/>
        </dgm:presLayoutVars>
      </dgm:prSet>
      <dgm:spPr/>
    </dgm:pt>
    <dgm:pt modelId="{D73F4DF1-F38B-4F17-9E3A-A19213BA4D79}" type="pres">
      <dgm:prSet presAssocID="{87AF2B6D-26F6-4479-80E5-70FF364108BF}" presName="parSpace" presStyleCnt="0"/>
      <dgm:spPr/>
    </dgm:pt>
    <dgm:pt modelId="{D64F6B8D-4073-4639-B7FB-F317ADD95133}" type="pres">
      <dgm:prSet presAssocID="{2A4902B0-DE09-4CE6-8547-84369FE211F1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479E4203-9826-479E-8245-8777941BBABF}" type="presOf" srcId="{95A99F94-682A-4599-976B-729049470062}" destId="{97461531-AEB4-4E00-8111-426C8394678F}" srcOrd="0" destOrd="0" presId="urn:microsoft.com/office/officeart/2005/8/layout/hChevron3"/>
    <dgm:cxn modelId="{2D1B9422-EED0-4EED-8D88-149DA75FBB86}" type="presOf" srcId="{2A4902B0-DE09-4CE6-8547-84369FE211F1}" destId="{D64F6B8D-4073-4639-B7FB-F317ADD95133}" srcOrd="0" destOrd="0" presId="urn:microsoft.com/office/officeart/2005/8/layout/hChevron3"/>
    <dgm:cxn modelId="{08B86026-21F9-48CE-82E5-3E01216E9933}" type="presOf" srcId="{F5F6FB6E-2C6D-4034-981C-11F697856763}" destId="{60008F0C-5E0B-424C-85F9-89B098D79681}" srcOrd="0" destOrd="0" presId="urn:microsoft.com/office/officeart/2005/8/layout/hChevron3"/>
    <dgm:cxn modelId="{074CC23E-3F4E-4458-ACC6-34C548F02FFA}" type="presOf" srcId="{805E08DC-797A-4900-87BE-E14D2FB17349}" destId="{54CF2D3E-556F-40E2-80C9-4FF105223530}" srcOrd="0" destOrd="0" presId="urn:microsoft.com/office/officeart/2005/8/layout/hChevron3"/>
    <dgm:cxn modelId="{D6FB3E3F-958A-4484-AC77-5A8481E7B551}" srcId="{95A99F94-682A-4599-976B-729049470062}" destId="{F5F6FB6E-2C6D-4034-981C-11F697856763}" srcOrd="1" destOrd="0" parTransId="{ED54858E-FFD4-40D9-93B6-50C313669B70}" sibTransId="{C6782ED8-D6AD-4816-BD22-6BBE7E78015F}"/>
    <dgm:cxn modelId="{A4505047-2DF5-4AB7-AB58-6DB369DA1E30}" type="presOf" srcId="{0001CE95-640F-4CD1-96D9-E2AA08FCDE7F}" destId="{BDD4DCC1-076B-4A9E-9F4B-271C7492F1AF}" srcOrd="0" destOrd="0" presId="urn:microsoft.com/office/officeart/2005/8/layout/hChevron3"/>
    <dgm:cxn modelId="{17728A5E-B74C-4884-A945-187D652E4E63}" type="presOf" srcId="{1A88309E-535A-404C-96CB-2563194D661B}" destId="{DDB581F2-1D4D-4DC4-AE6A-5CAEDB86938F}" srcOrd="0" destOrd="0" presId="urn:microsoft.com/office/officeart/2005/8/layout/hChevron3"/>
    <dgm:cxn modelId="{2A1D016F-330A-446D-993D-3C7FD414F1CB}" srcId="{95A99F94-682A-4599-976B-729049470062}" destId="{2A4902B0-DE09-4CE6-8547-84369FE211F1}" srcOrd="4" destOrd="0" parTransId="{8B0E5F18-56AD-45A1-B3DD-15CFC6303F9A}" sibTransId="{D345EB58-151D-4A1E-8E76-3036F73F3F8B}"/>
    <dgm:cxn modelId="{455290C6-8576-44C0-BF34-725D7354D2B8}" srcId="{95A99F94-682A-4599-976B-729049470062}" destId="{805E08DC-797A-4900-87BE-E14D2FB17349}" srcOrd="3" destOrd="0" parTransId="{49929CB3-038A-4FC6-80A1-158EF7D8892F}" sibTransId="{87AF2B6D-26F6-4479-80E5-70FF364108BF}"/>
    <dgm:cxn modelId="{1FD069E0-3F2E-4131-9D8C-867C36C2F46D}" srcId="{95A99F94-682A-4599-976B-729049470062}" destId="{0001CE95-640F-4CD1-96D9-E2AA08FCDE7F}" srcOrd="0" destOrd="0" parTransId="{AE4FF1C7-C9AF-4952-BF5D-66B0B680DECF}" sibTransId="{4255CCF9-CE00-4358-A52A-2A4558C56D85}"/>
    <dgm:cxn modelId="{B73353E8-7D36-49E9-8853-F7A460C4701D}" srcId="{95A99F94-682A-4599-976B-729049470062}" destId="{1A88309E-535A-404C-96CB-2563194D661B}" srcOrd="2" destOrd="0" parTransId="{E60A8DEE-002D-4673-B1A0-CB771014D791}" sibTransId="{2E5ADC3C-56B3-44A3-8970-6826F3FA3E06}"/>
    <dgm:cxn modelId="{1116BE46-5584-4ADA-8165-9B4A771BDB39}" type="presParOf" srcId="{97461531-AEB4-4E00-8111-426C8394678F}" destId="{BDD4DCC1-076B-4A9E-9F4B-271C7492F1AF}" srcOrd="0" destOrd="0" presId="urn:microsoft.com/office/officeart/2005/8/layout/hChevron3"/>
    <dgm:cxn modelId="{061697D8-79F8-4B22-B36F-25C2BC85BEB2}" type="presParOf" srcId="{97461531-AEB4-4E00-8111-426C8394678F}" destId="{4ACCA166-D454-48DC-BE23-1F64B42ED7A1}" srcOrd="1" destOrd="0" presId="urn:microsoft.com/office/officeart/2005/8/layout/hChevron3"/>
    <dgm:cxn modelId="{4C74AFA4-24B2-45F2-8CC5-B1EBC2759558}" type="presParOf" srcId="{97461531-AEB4-4E00-8111-426C8394678F}" destId="{60008F0C-5E0B-424C-85F9-89B098D79681}" srcOrd="2" destOrd="0" presId="urn:microsoft.com/office/officeart/2005/8/layout/hChevron3"/>
    <dgm:cxn modelId="{ABB8064C-32EE-4F1A-A47D-977BDD20C1BE}" type="presParOf" srcId="{97461531-AEB4-4E00-8111-426C8394678F}" destId="{3857CE7A-F0E1-4AA1-8FE2-6CF66AB5081E}" srcOrd="3" destOrd="0" presId="urn:microsoft.com/office/officeart/2005/8/layout/hChevron3"/>
    <dgm:cxn modelId="{B2858837-FF73-4F19-B0A8-2E9E3784E49F}" type="presParOf" srcId="{97461531-AEB4-4E00-8111-426C8394678F}" destId="{DDB581F2-1D4D-4DC4-AE6A-5CAEDB86938F}" srcOrd="4" destOrd="0" presId="urn:microsoft.com/office/officeart/2005/8/layout/hChevron3"/>
    <dgm:cxn modelId="{A66748A6-BE7A-4373-8E6F-3393BA2D2A8E}" type="presParOf" srcId="{97461531-AEB4-4E00-8111-426C8394678F}" destId="{794C6CB9-6159-4644-8A85-9E6F0CE4BF35}" srcOrd="5" destOrd="0" presId="urn:microsoft.com/office/officeart/2005/8/layout/hChevron3"/>
    <dgm:cxn modelId="{2E02388A-49C6-490A-9E9E-B927471673AB}" type="presParOf" srcId="{97461531-AEB4-4E00-8111-426C8394678F}" destId="{54CF2D3E-556F-40E2-80C9-4FF105223530}" srcOrd="6" destOrd="0" presId="urn:microsoft.com/office/officeart/2005/8/layout/hChevron3"/>
    <dgm:cxn modelId="{15E28F63-A3B8-462F-80B1-3AAFB1185E71}" type="presParOf" srcId="{97461531-AEB4-4E00-8111-426C8394678F}" destId="{D73F4DF1-F38B-4F17-9E3A-A19213BA4D79}" srcOrd="7" destOrd="0" presId="urn:microsoft.com/office/officeart/2005/8/layout/hChevron3"/>
    <dgm:cxn modelId="{9BFAAAB7-103F-4364-ABBC-6223622BCA9D}" type="presParOf" srcId="{97461531-AEB4-4E00-8111-426C8394678F}" destId="{D64F6B8D-4073-4639-B7FB-F317ADD95133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4DCC1-076B-4A9E-9F4B-271C7492F1AF}">
      <dsp:nvSpPr>
        <dsp:cNvPr id="0" name=""/>
        <dsp:cNvSpPr/>
      </dsp:nvSpPr>
      <dsp:spPr>
        <a:xfrm>
          <a:off x="1101" y="0"/>
          <a:ext cx="2147244" cy="370113"/>
        </a:xfrm>
        <a:prstGeom prst="homePlate">
          <a:avLst/>
        </a:prstGeom>
        <a:solidFill>
          <a:srgbClr val="CC3100"/>
        </a:solidFill>
        <a:ln w="25400" cap="flat" cmpd="sng" algn="ctr">
          <a:solidFill>
            <a:srgbClr val="CC31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sp:txBody>
      <dsp:txXfrm>
        <a:off x="1101" y="0"/>
        <a:ext cx="2054716" cy="370113"/>
      </dsp:txXfrm>
    </dsp:sp>
    <dsp:sp modelId="{60008F0C-5E0B-424C-85F9-89B098D79681}">
      <dsp:nvSpPr>
        <dsp:cNvPr id="0" name=""/>
        <dsp:cNvSpPr/>
      </dsp:nvSpPr>
      <dsp:spPr>
        <a:xfrm>
          <a:off x="1718896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sp:txBody>
      <dsp:txXfrm>
        <a:off x="1903953" y="0"/>
        <a:ext cx="1777131" cy="370113"/>
      </dsp:txXfrm>
    </dsp:sp>
    <dsp:sp modelId="{DDB581F2-1D4D-4DC4-AE6A-5CAEDB86938F}">
      <dsp:nvSpPr>
        <dsp:cNvPr id="0" name=""/>
        <dsp:cNvSpPr/>
      </dsp:nvSpPr>
      <dsp:spPr>
        <a:xfrm>
          <a:off x="3436691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sp:txBody>
      <dsp:txXfrm>
        <a:off x="3621748" y="0"/>
        <a:ext cx="1777131" cy="370113"/>
      </dsp:txXfrm>
    </dsp:sp>
    <dsp:sp modelId="{54CF2D3E-556F-40E2-80C9-4FF105223530}">
      <dsp:nvSpPr>
        <dsp:cNvPr id="0" name=""/>
        <dsp:cNvSpPr/>
      </dsp:nvSpPr>
      <dsp:spPr>
        <a:xfrm>
          <a:off x="5154487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sp:txBody>
      <dsp:txXfrm>
        <a:off x="5339544" y="0"/>
        <a:ext cx="1777131" cy="370113"/>
      </dsp:txXfrm>
    </dsp:sp>
    <dsp:sp modelId="{D64F6B8D-4073-4639-B7FB-F317ADD95133}">
      <dsp:nvSpPr>
        <dsp:cNvPr id="0" name=""/>
        <dsp:cNvSpPr/>
      </dsp:nvSpPr>
      <dsp:spPr>
        <a:xfrm>
          <a:off x="6872282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sp:txBody>
      <dsp:txXfrm>
        <a:off x="7057339" y="0"/>
        <a:ext cx="1777131" cy="3701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4DCC1-076B-4A9E-9F4B-271C7492F1AF}">
      <dsp:nvSpPr>
        <dsp:cNvPr id="0" name=""/>
        <dsp:cNvSpPr/>
      </dsp:nvSpPr>
      <dsp:spPr>
        <a:xfrm>
          <a:off x="1101" y="0"/>
          <a:ext cx="2147244" cy="370113"/>
        </a:xfrm>
        <a:prstGeom prst="homePlate">
          <a:avLst/>
        </a:prstGeom>
        <a:solidFill>
          <a:srgbClr val="CC3100"/>
        </a:solidFill>
        <a:ln w="25400" cap="flat" cmpd="sng" algn="ctr">
          <a:solidFill>
            <a:srgbClr val="CC31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sp:txBody>
      <dsp:txXfrm>
        <a:off x="1101" y="0"/>
        <a:ext cx="2054716" cy="370113"/>
      </dsp:txXfrm>
    </dsp:sp>
    <dsp:sp modelId="{60008F0C-5E0B-424C-85F9-89B098D79681}">
      <dsp:nvSpPr>
        <dsp:cNvPr id="0" name=""/>
        <dsp:cNvSpPr/>
      </dsp:nvSpPr>
      <dsp:spPr>
        <a:xfrm>
          <a:off x="1718896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sp:txBody>
      <dsp:txXfrm>
        <a:off x="1903953" y="0"/>
        <a:ext cx="1777131" cy="370113"/>
      </dsp:txXfrm>
    </dsp:sp>
    <dsp:sp modelId="{DDB581F2-1D4D-4DC4-AE6A-5CAEDB86938F}">
      <dsp:nvSpPr>
        <dsp:cNvPr id="0" name=""/>
        <dsp:cNvSpPr/>
      </dsp:nvSpPr>
      <dsp:spPr>
        <a:xfrm>
          <a:off x="3436691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sp:txBody>
      <dsp:txXfrm>
        <a:off x="3621748" y="0"/>
        <a:ext cx="1777131" cy="370113"/>
      </dsp:txXfrm>
    </dsp:sp>
    <dsp:sp modelId="{54CF2D3E-556F-40E2-80C9-4FF105223530}">
      <dsp:nvSpPr>
        <dsp:cNvPr id="0" name=""/>
        <dsp:cNvSpPr/>
      </dsp:nvSpPr>
      <dsp:spPr>
        <a:xfrm>
          <a:off x="5154487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sp:txBody>
      <dsp:txXfrm>
        <a:off x="5339544" y="0"/>
        <a:ext cx="1777131" cy="370113"/>
      </dsp:txXfrm>
    </dsp:sp>
    <dsp:sp modelId="{D64F6B8D-4073-4639-B7FB-F317ADD95133}">
      <dsp:nvSpPr>
        <dsp:cNvPr id="0" name=""/>
        <dsp:cNvSpPr/>
      </dsp:nvSpPr>
      <dsp:spPr>
        <a:xfrm>
          <a:off x="6872282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sp:txBody>
      <dsp:txXfrm>
        <a:off x="7057339" y="0"/>
        <a:ext cx="1777131" cy="3701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4DCC1-076B-4A9E-9F4B-271C7492F1AF}">
      <dsp:nvSpPr>
        <dsp:cNvPr id="0" name=""/>
        <dsp:cNvSpPr/>
      </dsp:nvSpPr>
      <dsp:spPr>
        <a:xfrm>
          <a:off x="1101" y="0"/>
          <a:ext cx="2147244" cy="370113"/>
        </a:xfrm>
        <a:prstGeom prst="homePlate">
          <a:avLst/>
        </a:prstGeom>
        <a:solidFill>
          <a:srgbClr val="CC3100"/>
        </a:solidFill>
        <a:ln w="25400" cap="flat" cmpd="sng" algn="ctr">
          <a:solidFill>
            <a:srgbClr val="CC31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sp:txBody>
      <dsp:txXfrm>
        <a:off x="1101" y="0"/>
        <a:ext cx="2054716" cy="370113"/>
      </dsp:txXfrm>
    </dsp:sp>
    <dsp:sp modelId="{60008F0C-5E0B-424C-85F9-89B098D79681}">
      <dsp:nvSpPr>
        <dsp:cNvPr id="0" name=""/>
        <dsp:cNvSpPr/>
      </dsp:nvSpPr>
      <dsp:spPr>
        <a:xfrm>
          <a:off x="1718896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sp:txBody>
      <dsp:txXfrm>
        <a:off x="1903953" y="0"/>
        <a:ext cx="1777131" cy="370113"/>
      </dsp:txXfrm>
    </dsp:sp>
    <dsp:sp modelId="{DDB581F2-1D4D-4DC4-AE6A-5CAEDB86938F}">
      <dsp:nvSpPr>
        <dsp:cNvPr id="0" name=""/>
        <dsp:cNvSpPr/>
      </dsp:nvSpPr>
      <dsp:spPr>
        <a:xfrm>
          <a:off x="3436691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sp:txBody>
      <dsp:txXfrm>
        <a:off x="3621748" y="0"/>
        <a:ext cx="1777131" cy="370113"/>
      </dsp:txXfrm>
    </dsp:sp>
    <dsp:sp modelId="{54CF2D3E-556F-40E2-80C9-4FF105223530}">
      <dsp:nvSpPr>
        <dsp:cNvPr id="0" name=""/>
        <dsp:cNvSpPr/>
      </dsp:nvSpPr>
      <dsp:spPr>
        <a:xfrm>
          <a:off x="5154487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sp:txBody>
      <dsp:txXfrm>
        <a:off x="5339544" y="0"/>
        <a:ext cx="1777131" cy="370113"/>
      </dsp:txXfrm>
    </dsp:sp>
    <dsp:sp modelId="{D64F6B8D-4073-4639-B7FB-F317ADD95133}">
      <dsp:nvSpPr>
        <dsp:cNvPr id="0" name=""/>
        <dsp:cNvSpPr/>
      </dsp:nvSpPr>
      <dsp:spPr>
        <a:xfrm>
          <a:off x="6872282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sp:txBody>
      <dsp:txXfrm>
        <a:off x="7057339" y="0"/>
        <a:ext cx="1777131" cy="3701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4DCC1-076B-4A9E-9F4B-271C7492F1AF}">
      <dsp:nvSpPr>
        <dsp:cNvPr id="0" name=""/>
        <dsp:cNvSpPr/>
      </dsp:nvSpPr>
      <dsp:spPr>
        <a:xfrm>
          <a:off x="1101" y="0"/>
          <a:ext cx="2147244" cy="370113"/>
        </a:xfrm>
        <a:prstGeom prst="homePlate">
          <a:avLst/>
        </a:prstGeom>
        <a:solidFill>
          <a:srgbClr val="CC3100"/>
        </a:solidFill>
        <a:ln w="25400" cap="flat" cmpd="sng" algn="ctr">
          <a:solidFill>
            <a:srgbClr val="CC31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sp:txBody>
      <dsp:txXfrm>
        <a:off x="1101" y="0"/>
        <a:ext cx="2054716" cy="370113"/>
      </dsp:txXfrm>
    </dsp:sp>
    <dsp:sp modelId="{60008F0C-5E0B-424C-85F9-89B098D79681}">
      <dsp:nvSpPr>
        <dsp:cNvPr id="0" name=""/>
        <dsp:cNvSpPr/>
      </dsp:nvSpPr>
      <dsp:spPr>
        <a:xfrm>
          <a:off x="1718896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sp:txBody>
      <dsp:txXfrm>
        <a:off x="1903953" y="0"/>
        <a:ext cx="1777131" cy="370113"/>
      </dsp:txXfrm>
    </dsp:sp>
    <dsp:sp modelId="{DDB581F2-1D4D-4DC4-AE6A-5CAEDB86938F}">
      <dsp:nvSpPr>
        <dsp:cNvPr id="0" name=""/>
        <dsp:cNvSpPr/>
      </dsp:nvSpPr>
      <dsp:spPr>
        <a:xfrm>
          <a:off x="3436691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sp:txBody>
      <dsp:txXfrm>
        <a:off x="3621748" y="0"/>
        <a:ext cx="1777131" cy="370113"/>
      </dsp:txXfrm>
    </dsp:sp>
    <dsp:sp modelId="{54CF2D3E-556F-40E2-80C9-4FF105223530}">
      <dsp:nvSpPr>
        <dsp:cNvPr id="0" name=""/>
        <dsp:cNvSpPr/>
      </dsp:nvSpPr>
      <dsp:spPr>
        <a:xfrm>
          <a:off x="5154487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sp:txBody>
      <dsp:txXfrm>
        <a:off x="5339544" y="0"/>
        <a:ext cx="1777131" cy="370113"/>
      </dsp:txXfrm>
    </dsp:sp>
    <dsp:sp modelId="{D64F6B8D-4073-4639-B7FB-F317ADD95133}">
      <dsp:nvSpPr>
        <dsp:cNvPr id="0" name=""/>
        <dsp:cNvSpPr/>
      </dsp:nvSpPr>
      <dsp:spPr>
        <a:xfrm>
          <a:off x="6872282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sp:txBody>
      <dsp:txXfrm>
        <a:off x="7057339" y="0"/>
        <a:ext cx="1777131" cy="37011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4DCC1-076B-4A9E-9F4B-271C7492F1AF}">
      <dsp:nvSpPr>
        <dsp:cNvPr id="0" name=""/>
        <dsp:cNvSpPr/>
      </dsp:nvSpPr>
      <dsp:spPr>
        <a:xfrm>
          <a:off x="1101" y="0"/>
          <a:ext cx="2147244" cy="370113"/>
        </a:xfrm>
        <a:prstGeom prst="homePlate">
          <a:avLst/>
        </a:prstGeom>
        <a:solidFill>
          <a:srgbClr val="CC3100"/>
        </a:solidFill>
        <a:ln w="25400" cap="flat" cmpd="sng" algn="ctr">
          <a:solidFill>
            <a:srgbClr val="CC31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Sample</a:t>
          </a:r>
        </a:p>
      </dsp:txBody>
      <dsp:txXfrm>
        <a:off x="1101" y="0"/>
        <a:ext cx="2054716" cy="370113"/>
      </dsp:txXfrm>
    </dsp:sp>
    <dsp:sp modelId="{60008F0C-5E0B-424C-85F9-89B098D79681}">
      <dsp:nvSpPr>
        <dsp:cNvPr id="0" name=""/>
        <dsp:cNvSpPr/>
      </dsp:nvSpPr>
      <dsp:spPr>
        <a:xfrm>
          <a:off x="1718896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Key Attributes</a:t>
          </a:r>
        </a:p>
      </dsp:txBody>
      <dsp:txXfrm>
        <a:off x="1903953" y="0"/>
        <a:ext cx="1777131" cy="370113"/>
      </dsp:txXfrm>
    </dsp:sp>
    <dsp:sp modelId="{DDB581F2-1D4D-4DC4-AE6A-5CAEDB86938F}">
      <dsp:nvSpPr>
        <dsp:cNvPr id="0" name=""/>
        <dsp:cNvSpPr/>
      </dsp:nvSpPr>
      <dsp:spPr>
        <a:xfrm>
          <a:off x="3436691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Competitors</a:t>
          </a:r>
        </a:p>
      </dsp:txBody>
      <dsp:txXfrm>
        <a:off x="3621748" y="0"/>
        <a:ext cx="1777131" cy="370113"/>
      </dsp:txXfrm>
    </dsp:sp>
    <dsp:sp modelId="{54CF2D3E-556F-40E2-80C9-4FF105223530}">
      <dsp:nvSpPr>
        <dsp:cNvPr id="0" name=""/>
        <dsp:cNvSpPr/>
      </dsp:nvSpPr>
      <dsp:spPr>
        <a:xfrm>
          <a:off x="5154487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37338" rIns="18669" bIns="3733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Magazine &amp; Recipe</a:t>
          </a:r>
        </a:p>
      </dsp:txBody>
      <dsp:txXfrm>
        <a:off x="5339544" y="0"/>
        <a:ext cx="1777131" cy="370113"/>
      </dsp:txXfrm>
    </dsp:sp>
    <dsp:sp modelId="{D64F6B8D-4073-4639-B7FB-F317ADD95133}">
      <dsp:nvSpPr>
        <dsp:cNvPr id="0" name=""/>
        <dsp:cNvSpPr/>
      </dsp:nvSpPr>
      <dsp:spPr>
        <a:xfrm>
          <a:off x="6872282" y="0"/>
          <a:ext cx="2147244" cy="370113"/>
        </a:xfrm>
        <a:prstGeom prst="chevron">
          <a:avLst/>
        </a:prstGeom>
        <a:solidFill>
          <a:srgbClr val="CC31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Recommendation</a:t>
          </a:r>
        </a:p>
      </dsp:txBody>
      <dsp:txXfrm>
        <a:off x="7057339" y="0"/>
        <a:ext cx="1777131" cy="3701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gif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8b370e6bd_5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8b370e6bd_5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8b370e6bd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8b370e6bd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8a69cf26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8a69cf26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8b370e6bd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8b370e6bd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8b370e6b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8b370e6b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fe5a0723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fe5a0723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490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11bfd3f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11bfd3f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One sentence to mention bias, complete observations, 135 NA, e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8a69cf26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8a69cf26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a8a69cf26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a8a69cf26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three biggest brand in the the greek yogurt mkt.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fe5a0723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fe5a0723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9fe5a0723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9fe5a0723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fe5a0723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fe5a0723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fe5a07238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fe5a07238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slide" Target="slide8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5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slide" Target="slide8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slide" Target="slide8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8.xml"/><Relationship Id="rId5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13" Type="http://schemas.openxmlformats.org/officeDocument/2006/relationships/image" Target="../media/image7.jpg"/><Relationship Id="rId3" Type="http://schemas.openxmlformats.org/officeDocument/2006/relationships/slide" Target="slide7.xml"/><Relationship Id="rId7" Type="http://schemas.openxmlformats.org/officeDocument/2006/relationships/slide" Target="slide3.xml"/><Relationship Id="rId12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g"/><Relationship Id="rId11" Type="http://schemas.openxmlformats.org/officeDocument/2006/relationships/image" Target="../media/image6.png"/><Relationship Id="rId5" Type="http://schemas.openxmlformats.org/officeDocument/2006/relationships/slide" Target="slide4.xml"/><Relationship Id="rId10" Type="http://schemas.openxmlformats.org/officeDocument/2006/relationships/image" Target="../media/image5.jpg"/><Relationship Id="rId4" Type="http://schemas.openxmlformats.org/officeDocument/2006/relationships/image" Target="../media/image2.jpg"/><Relationship Id="rId9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7.jpg"/><Relationship Id="rId4" Type="http://schemas.openxmlformats.org/officeDocument/2006/relationships/diagramLayout" Target="../diagrams/layout1.xml"/><Relationship Id="rId9" Type="http://schemas.openxmlformats.org/officeDocument/2006/relationships/slide" Target="slide8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2.xml"/><Relationship Id="rId11" Type="http://schemas.openxmlformats.org/officeDocument/2006/relationships/image" Target="../media/image7.jpg"/><Relationship Id="rId5" Type="http://schemas.openxmlformats.org/officeDocument/2006/relationships/diagramLayout" Target="../diagrams/layout2.xml"/><Relationship Id="rId10" Type="http://schemas.openxmlformats.org/officeDocument/2006/relationships/slide" Target="slide8.xml"/><Relationship Id="rId4" Type="http://schemas.openxmlformats.org/officeDocument/2006/relationships/diagramData" Target="../diagrams/data2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slide" Target="slide8.xml"/><Relationship Id="rId3" Type="http://schemas.openxmlformats.org/officeDocument/2006/relationships/image" Target="../media/image9.png"/><Relationship Id="rId7" Type="http://schemas.openxmlformats.org/officeDocument/2006/relationships/diagramData" Target="../diagrams/data3.xm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11" Type="http://schemas.microsoft.com/office/2007/relationships/diagramDrawing" Target="../diagrams/drawing3.xml"/><Relationship Id="rId5" Type="http://schemas.openxmlformats.org/officeDocument/2006/relationships/image" Target="../media/image11.png"/><Relationship Id="rId10" Type="http://schemas.openxmlformats.org/officeDocument/2006/relationships/diagramColors" Target="../diagrams/colors3.xml"/><Relationship Id="rId4" Type="http://schemas.openxmlformats.org/officeDocument/2006/relationships/image" Target="../media/image10.gif"/><Relationship Id="rId9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2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4.xml"/><Relationship Id="rId11" Type="http://schemas.openxmlformats.org/officeDocument/2006/relationships/image" Target="../media/image7.jpg"/><Relationship Id="rId5" Type="http://schemas.openxmlformats.org/officeDocument/2006/relationships/diagramLayout" Target="../diagrams/layout4.xml"/><Relationship Id="rId10" Type="http://schemas.openxmlformats.org/officeDocument/2006/relationships/slide" Target="slide8.xml"/><Relationship Id="rId4" Type="http://schemas.openxmlformats.org/officeDocument/2006/relationships/diagramData" Target="../diagrams/data4.xml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5.xml"/><Relationship Id="rId11" Type="http://schemas.openxmlformats.org/officeDocument/2006/relationships/image" Target="../media/image13.jpg"/><Relationship Id="rId5" Type="http://schemas.openxmlformats.org/officeDocument/2006/relationships/diagramQuickStyle" Target="../diagrams/quickStyle5.xml"/><Relationship Id="rId10" Type="http://schemas.openxmlformats.org/officeDocument/2006/relationships/image" Target="../media/image7.jpg"/><Relationship Id="rId4" Type="http://schemas.openxmlformats.org/officeDocument/2006/relationships/diagramLayout" Target="../diagrams/layout5.xml"/><Relationship Id="rId9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slide" Target="slide7.xml"/><Relationship Id="rId7" Type="http://schemas.openxmlformats.org/officeDocument/2006/relationships/slide" Target="slide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g"/><Relationship Id="rId5" Type="http://schemas.openxmlformats.org/officeDocument/2006/relationships/slide" Target="slide4.xml"/><Relationship Id="rId10" Type="http://schemas.openxmlformats.org/officeDocument/2006/relationships/image" Target="../media/image5.jpg"/><Relationship Id="rId4" Type="http://schemas.openxmlformats.org/officeDocument/2006/relationships/image" Target="../media/image2.jpg"/><Relationship Id="rId9" Type="http://schemas.openxmlformats.org/officeDocument/2006/relationships/slide" Target="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slide" Target="slide8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cup, coffee, table, plate&#10;&#10;Description automatically generated">
            <a:extLst>
              <a:ext uri="{FF2B5EF4-FFF2-40B4-BE49-F238E27FC236}">
                <a16:creationId xmlns:a16="http://schemas.microsoft.com/office/drawing/2014/main" id="{DEFBDE2D-BB41-424F-BF6B-7D4DE54FB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243" y="0"/>
            <a:ext cx="5143500" cy="5143500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810021" y="1138452"/>
            <a:ext cx="6333979" cy="16164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Attributes Should a Popular Greek Yogurt Have?</a:t>
            </a:r>
            <a:endParaRPr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6710545" y="3372671"/>
            <a:ext cx="2380700" cy="1770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 Team F: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Wanfeng Deng, Tianrun Gu, Maximilian Johnson, Jingwei Li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Project: Case 2 Greek Yogurt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Section: GBA 424 8:30 – 10:00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Date: 11/9/2020</a:t>
            </a: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5275" y="805675"/>
            <a:ext cx="4248199" cy="406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275350" y="232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latin typeface="Times New Roman"/>
                <a:ea typeface="Times New Roman"/>
                <a:cs typeface="Times New Roman"/>
                <a:sym typeface="Times New Roman"/>
              </a:rPr>
              <a:t>Appendix B - Key Attributes for Greek Yogurt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ED9762-F40C-423A-B66A-5DF097A70DF1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5" name="Picture 4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16BAFA70-A2F5-4D13-839D-1F6C36E37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6" name="Picture 5" descr="Black text on a white background&#10;&#10;Description automatically generated">
              <a:hlinkClick r:id="rId5" action="ppaction://hlinksldjump"/>
              <a:extLst>
                <a:ext uri="{FF2B5EF4-FFF2-40B4-BE49-F238E27FC236}">
                  <a16:creationId xmlns:a16="http://schemas.microsoft.com/office/drawing/2014/main" id="{2AFD9F9E-A2FA-4634-A082-32CC904A9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9CF75D-AEA9-49CA-96EB-E25B78ADE8CB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275350" y="232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latin typeface="Times New Roman"/>
                <a:ea typeface="Times New Roman"/>
                <a:cs typeface="Times New Roman"/>
                <a:sym typeface="Times New Roman"/>
              </a:rPr>
              <a:t>Appendix C - Brand Comparison：why chose certain brand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776" y="1152475"/>
            <a:ext cx="3446551" cy="31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/>
        </p:nvSpPr>
        <p:spPr>
          <a:xfrm>
            <a:off x="1041800" y="4568875"/>
            <a:ext cx="10482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 rotWithShape="1">
          <a:blip r:embed="rId4">
            <a:alphaModFix/>
          </a:blip>
          <a:srcRect l="9029" t="10367" r="40887" b="9824"/>
          <a:stretch/>
        </p:blipFill>
        <p:spPr>
          <a:xfrm>
            <a:off x="4056825" y="1166750"/>
            <a:ext cx="3319483" cy="31658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4493175" y="4501975"/>
            <a:ext cx="2745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Chobani</a:t>
            </a:r>
            <a:endParaRPr/>
          </a:p>
        </p:txBody>
      </p:sp>
      <p:sp>
        <p:nvSpPr>
          <p:cNvPr id="126" name="Google Shape;126;p22"/>
          <p:cNvSpPr txBox="1"/>
          <p:nvPr/>
        </p:nvSpPr>
        <p:spPr>
          <a:xfrm>
            <a:off x="7706175" y="1966250"/>
            <a:ext cx="916200" cy="10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6A5AF"/>
                </a:solidFill>
              </a:rPr>
              <a:t>No</a:t>
            </a:r>
            <a:endParaRPr>
              <a:solidFill>
                <a:srgbClr val="76A5A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</a:rPr>
              <a:t>yes</a:t>
            </a:r>
            <a:endParaRPr>
              <a:solidFill>
                <a:srgbClr val="E06666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40B5967-5EE3-43B6-9E5E-7D6684BF5A78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9" name="Picture 8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BB89AFB9-9D7C-4EB9-86B8-0B7E7F11D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10" name="Picture 9" descr="Black text on a white background&#10;&#10;Description automatically generated">
              <a:hlinkClick r:id="rId6" action="ppaction://hlinksldjump"/>
              <a:extLst>
                <a:ext uri="{FF2B5EF4-FFF2-40B4-BE49-F238E27FC236}">
                  <a16:creationId xmlns:a16="http://schemas.microsoft.com/office/drawing/2014/main" id="{F110425F-60CF-4FA4-925C-6587530D3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F22F89A-7E73-48E3-A107-D6033D2D53BE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t="12117" b="1392"/>
          <a:stretch/>
        </p:blipFill>
        <p:spPr>
          <a:xfrm>
            <a:off x="998375" y="838700"/>
            <a:ext cx="6330002" cy="356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/>
        </p:nvSpPr>
        <p:spPr>
          <a:xfrm>
            <a:off x="2999675" y="4506600"/>
            <a:ext cx="2327400" cy="2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Oikos</a:t>
            </a:r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275350" y="232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latin typeface="Times New Roman"/>
                <a:ea typeface="Times New Roman"/>
                <a:cs typeface="Times New Roman"/>
                <a:sym typeface="Times New Roman"/>
              </a:rPr>
              <a:t>Appendix C - Brand Comparison：why chose certain brand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8C97591-ED58-463B-948A-2BD02CD82353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6" name="Picture 5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D513FAD6-698D-4773-8D05-03B258E2C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7" name="Picture 6" descr="Black text on a white background&#10;&#10;Description automatically generated">
              <a:hlinkClick r:id="rId5" action="ppaction://hlinksldjump"/>
              <a:extLst>
                <a:ext uri="{FF2B5EF4-FFF2-40B4-BE49-F238E27FC236}">
                  <a16:creationId xmlns:a16="http://schemas.microsoft.com/office/drawing/2014/main" id="{E8F8899B-316D-4489-B215-FDC3485DAF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E8EBD65-1E12-4EB4-B57E-01AA37A7C490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278700" y="240350"/>
            <a:ext cx="8520600" cy="7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Times New Roman"/>
                <a:ea typeface="Times New Roman"/>
                <a:cs typeface="Times New Roman"/>
                <a:sym typeface="Times New Roman"/>
              </a:rPr>
              <a:t>Appendix D - Factor Analysis for Question 6: attributes when purchasing Greek Yogurt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24"/>
          <p:cNvSpPr txBox="1"/>
          <p:nvPr/>
        </p:nvSpPr>
        <p:spPr>
          <a:xfrm>
            <a:off x="1963225" y="4202900"/>
            <a:ext cx="2327400" cy="2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Oiko</a:t>
            </a:r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2000" y="1157888"/>
            <a:ext cx="4360001" cy="3471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3CC6C7D-85E5-4AAF-900D-9E5DA7439841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6" name="Picture 5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6F7AC60B-708E-47B0-ABA4-26F8AC5D74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7" name="Picture 6" descr="Black text on a white background&#10;&#10;Description automatically generated">
              <a:hlinkClick r:id="rId5" action="ppaction://hlinksldjump"/>
              <a:extLst>
                <a:ext uri="{FF2B5EF4-FFF2-40B4-BE49-F238E27FC236}">
                  <a16:creationId xmlns:a16="http://schemas.microsoft.com/office/drawing/2014/main" id="{82C7E6BE-6B60-42A6-B6A4-5A534A96D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E5CEB8-1DFF-4CF7-A9A7-2D01405C5F22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25" y="795875"/>
            <a:ext cx="4222201" cy="385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 rotWithShape="1">
          <a:blip r:embed="rId4">
            <a:alphaModFix/>
          </a:blip>
          <a:srcRect l="2068" r="1256" b="1088"/>
          <a:stretch/>
        </p:blipFill>
        <p:spPr>
          <a:xfrm>
            <a:off x="4378750" y="795863"/>
            <a:ext cx="4536048" cy="376427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xfrm>
            <a:off x="394200" y="202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latin typeface="Times New Roman"/>
                <a:ea typeface="Times New Roman"/>
                <a:cs typeface="Times New Roman"/>
                <a:sym typeface="Times New Roman"/>
              </a:rPr>
              <a:t>Appendix E - Greek Yogurt Occasions and Frequency  </a:t>
            </a: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6F0A5A1-C421-4FF3-BF30-5F6350A8C4EF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6" name="Picture 5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63633142-AEB6-41FD-A747-3B1FB8E43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7" name="Picture 6" descr="Black text on a white background&#10;&#10;Description automatically generated">
              <a:hlinkClick r:id="rId6" action="ppaction://hlinksldjump"/>
              <a:extLst>
                <a:ext uri="{FF2B5EF4-FFF2-40B4-BE49-F238E27FC236}">
                  <a16:creationId xmlns:a16="http://schemas.microsoft.com/office/drawing/2014/main" id="{76C05423-D306-4247-8872-EC09179C0C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500914-E056-4AFE-8C3B-7C1FB6807C7E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36028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F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Google Shape;96;p1" descr="A person standing in a park&#10;&#10;Description automatically generated">
            <a:hlinkClick r:id="rId3" action="ppaction://hlinksldjump"/>
            <a:extLst>
              <a:ext uri="{FF2B5EF4-FFF2-40B4-BE49-F238E27FC236}">
                <a16:creationId xmlns:a16="http://schemas.microsoft.com/office/drawing/2014/main" id="{F4888B6E-CCDB-4C0F-9AC2-736A1B51C00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0787" t="16992" r="13723" b="7518"/>
          <a:stretch/>
        </p:blipFill>
        <p:spPr>
          <a:xfrm>
            <a:off x="311700" y="1514362"/>
            <a:ext cx="1894097" cy="189409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97;p1">
            <a:extLst>
              <a:ext uri="{FF2B5EF4-FFF2-40B4-BE49-F238E27FC236}">
                <a16:creationId xmlns:a16="http://schemas.microsoft.com/office/drawing/2014/main" id="{58DEA7FE-E089-4DE5-9AE6-2E77988E28FD}"/>
              </a:ext>
            </a:extLst>
          </p:cNvPr>
          <p:cNvSpPr txBox="1"/>
          <p:nvPr/>
        </p:nvSpPr>
        <p:spPr>
          <a:xfrm>
            <a:off x="570516" y="3461887"/>
            <a:ext cx="1505643" cy="23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Wanfeng Deng</a:t>
            </a:r>
            <a:endParaRPr sz="1100" dirty="0"/>
          </a:p>
        </p:txBody>
      </p:sp>
      <p:sp>
        <p:nvSpPr>
          <p:cNvPr id="22" name="Google Shape;98;p1">
            <a:extLst>
              <a:ext uri="{FF2B5EF4-FFF2-40B4-BE49-F238E27FC236}">
                <a16:creationId xmlns:a16="http://schemas.microsoft.com/office/drawing/2014/main" id="{9947BDE5-E025-4577-AD0C-B2D9EF6F4C18}"/>
              </a:ext>
            </a:extLst>
          </p:cNvPr>
          <p:cNvSpPr txBox="1"/>
          <p:nvPr/>
        </p:nvSpPr>
        <p:spPr>
          <a:xfrm>
            <a:off x="2875838" y="3405983"/>
            <a:ext cx="1589882" cy="291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Tianrun</a:t>
            </a:r>
            <a:r>
              <a:rPr lang="en-US" sz="1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b="1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Gu</a:t>
            </a:r>
            <a:endParaRPr b="1" dirty="0">
              <a:solidFill>
                <a:schemeClr val="dk1"/>
              </a:solidFill>
              <a:latin typeface="Times New Roman"/>
              <a:cs typeface="Times New Roman"/>
              <a:sym typeface="Times New Roman"/>
            </a:endParaRPr>
          </a:p>
        </p:txBody>
      </p:sp>
      <p:sp>
        <p:nvSpPr>
          <p:cNvPr id="24" name="Google Shape;99;p1">
            <a:extLst>
              <a:ext uri="{FF2B5EF4-FFF2-40B4-BE49-F238E27FC236}">
                <a16:creationId xmlns:a16="http://schemas.microsoft.com/office/drawing/2014/main" id="{4565A472-81C1-4E24-8863-C98117A5ADB2}"/>
              </a:ext>
            </a:extLst>
          </p:cNvPr>
          <p:cNvSpPr txBox="1"/>
          <p:nvPr/>
        </p:nvSpPr>
        <p:spPr>
          <a:xfrm>
            <a:off x="4745470" y="3402461"/>
            <a:ext cx="2103231" cy="291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Maximilian Johnson</a:t>
            </a: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" name="Google Shape;100;p1">
            <a:extLst>
              <a:ext uri="{FF2B5EF4-FFF2-40B4-BE49-F238E27FC236}">
                <a16:creationId xmlns:a16="http://schemas.microsoft.com/office/drawing/2014/main" id="{5D4573D6-97C5-4197-80B3-157C68486029}"/>
              </a:ext>
            </a:extLst>
          </p:cNvPr>
          <p:cNvSpPr txBox="1"/>
          <p:nvPr/>
        </p:nvSpPr>
        <p:spPr>
          <a:xfrm>
            <a:off x="7286271" y="3400813"/>
            <a:ext cx="1857729" cy="357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Jingwei Li</a:t>
            </a: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" name="Google Shape;101;p1">
            <a:hlinkClick r:id="rId5" action="ppaction://hlinksldjump"/>
            <a:extLst>
              <a:ext uri="{FF2B5EF4-FFF2-40B4-BE49-F238E27FC236}">
                <a16:creationId xmlns:a16="http://schemas.microsoft.com/office/drawing/2014/main" id="{CCB4AC68-B8CA-4B86-8474-1C0B4B5C989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t="1021" r="1048"/>
          <a:stretch/>
        </p:blipFill>
        <p:spPr>
          <a:xfrm>
            <a:off x="6819233" y="1514363"/>
            <a:ext cx="1944249" cy="1894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102;p1">
            <a:hlinkClick r:id="rId7" action="ppaction://hlinksldjump"/>
            <a:extLst>
              <a:ext uri="{FF2B5EF4-FFF2-40B4-BE49-F238E27FC236}">
                <a16:creationId xmlns:a16="http://schemas.microsoft.com/office/drawing/2014/main" id="{710142D3-6D16-4D9B-9AD8-58BCA0886A92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8492" r="8492"/>
          <a:stretch/>
        </p:blipFill>
        <p:spPr>
          <a:xfrm>
            <a:off x="4659394" y="1514362"/>
            <a:ext cx="1894097" cy="1894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 descr="A young person wearing a suit and tie&#10;&#10;Description automatically generated">
            <a:hlinkClick r:id="rId9" action="ppaction://hlinksldjump"/>
            <a:extLst>
              <a:ext uri="{FF2B5EF4-FFF2-40B4-BE49-F238E27FC236}">
                <a16:creationId xmlns:a16="http://schemas.microsoft.com/office/drawing/2014/main" id="{11B372F8-8165-410C-B280-B6521E2A92B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489" t="-445" r="11845" b="445"/>
          <a:stretch/>
        </p:blipFill>
        <p:spPr>
          <a:xfrm>
            <a:off x="2485547" y="1514362"/>
            <a:ext cx="1894097" cy="189409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C9A8C5B-AC3A-473D-A608-241DCE2BB530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12" name="Picture 11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3C34BDAA-6DA7-4B57-B98F-20407A249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13" name="Picture 12" descr="Black text on a white background&#10;&#10;Description automatically generated">
              <a:hlinkClick r:id="rId12" action="ppaction://hlinksldjump"/>
              <a:extLst>
                <a:ext uri="{FF2B5EF4-FFF2-40B4-BE49-F238E27FC236}">
                  <a16:creationId xmlns:a16="http://schemas.microsoft.com/office/drawing/2014/main" id="{D40E6461-7372-4FB2-B255-6868110A8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DB765DE-18CD-4650-9A8E-F45DC1D9D013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6956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30621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our sample representative?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570515" y="1086987"/>
            <a:ext cx="5065903" cy="31929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Chi-square test: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/>
            <a:r>
              <a:rPr lang="e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sample does not match the population on gender </a:t>
            </a:r>
          </a:p>
          <a:p>
            <a:pPr marL="285750" indent="-285750"/>
            <a:r>
              <a:rPr lang="e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Difference is not economically meaningful</a:t>
            </a:r>
          </a:p>
          <a:p>
            <a:pPr marL="285750" indent="-285750"/>
            <a:r>
              <a:rPr lang="e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imposed on the study</a:t>
            </a:r>
            <a:endParaRPr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endParaRPr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CDFC36C3-2B4C-4DC5-A487-07A14E6A9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739652"/>
              </p:ext>
            </p:extLst>
          </p:nvPr>
        </p:nvGraphicFramePr>
        <p:xfrm>
          <a:off x="1370201" y="3058938"/>
          <a:ext cx="2402114" cy="914400"/>
        </p:xfrm>
        <a:graphic>
          <a:graphicData uri="http://schemas.openxmlformats.org/drawingml/2006/table">
            <a:tbl>
              <a:tblPr firstRow="1" bandRow="1">
                <a:tableStyleId>{1CB7C709-CE73-4794-8E57-4BF2888BBB4A}</a:tableStyleId>
              </a:tblPr>
              <a:tblGrid>
                <a:gridCol w="979714">
                  <a:extLst>
                    <a:ext uri="{9D8B030D-6E8A-4147-A177-3AD203B41FA5}">
                      <a16:colId xmlns:a16="http://schemas.microsoft.com/office/drawing/2014/main" val="2204412585"/>
                    </a:ext>
                  </a:extLst>
                </a:gridCol>
                <a:gridCol w="732972">
                  <a:extLst>
                    <a:ext uri="{9D8B030D-6E8A-4147-A177-3AD203B41FA5}">
                      <a16:colId xmlns:a16="http://schemas.microsoft.com/office/drawing/2014/main" val="2080431328"/>
                    </a:ext>
                  </a:extLst>
                </a:gridCol>
                <a:gridCol w="689428">
                  <a:extLst>
                    <a:ext uri="{9D8B030D-6E8A-4147-A177-3AD203B41FA5}">
                      <a16:colId xmlns:a16="http://schemas.microsoft.com/office/drawing/2014/main" val="3582019608"/>
                    </a:ext>
                  </a:extLst>
                </a:gridCol>
              </a:tblGrid>
              <a:tr h="292506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Percentage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073441"/>
                  </a:ext>
                </a:extLst>
              </a:tr>
              <a:tr h="292506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Population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9687238"/>
                  </a:ext>
                </a:extLst>
              </a:tr>
              <a:tr h="292506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740772"/>
                  </a:ext>
                </a:extLst>
              </a:tr>
            </a:tbl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53562221-CE3C-48DB-A3C1-C23CFC2711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0952708"/>
              </p:ext>
            </p:extLst>
          </p:nvPr>
        </p:nvGraphicFramePr>
        <p:xfrm>
          <a:off x="50602" y="4581125"/>
          <a:ext cx="9020628" cy="3701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Google Shape;61;p14">
            <a:extLst>
              <a:ext uri="{FF2B5EF4-FFF2-40B4-BE49-F238E27FC236}">
                <a16:creationId xmlns:a16="http://schemas.microsoft.com/office/drawing/2014/main" id="{68A0776E-CD9E-4254-8C31-37D1647CBEB8}"/>
              </a:ext>
            </a:extLst>
          </p:cNvPr>
          <p:cNvSpPr txBox="1">
            <a:spLocks/>
          </p:cNvSpPr>
          <p:nvPr/>
        </p:nvSpPr>
        <p:spPr>
          <a:xfrm>
            <a:off x="5636418" y="1086987"/>
            <a:ext cx="3195882" cy="12225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validity Check: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Responses appeared to  be reasonable with no outliers</a:t>
            </a:r>
          </a:p>
          <a:p>
            <a:pPr marL="285750" indent="-285750">
              <a:spcBef>
                <a:spcPts val="1600"/>
              </a:spcBef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600"/>
              </a:spcBef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4833C36-1E69-4532-9425-91D8047A046D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19" name="Picture 18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4DBCC573-7329-44DF-9E3C-FED87E4B5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20" name="Picture 19" descr="Black text on a white background&#10;&#10;Description automatically generated">
              <a:hlinkClick r:id="rId9" action="ppaction://hlinksldjump"/>
              <a:extLst>
                <a:ext uri="{FF2B5EF4-FFF2-40B4-BE49-F238E27FC236}">
                  <a16:creationId xmlns:a16="http://schemas.microsoft.com/office/drawing/2014/main" id="{7B3A3807-BB92-4A7F-ADBB-59BC67F96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E7B7B88-F606-46E9-A091-9313BF219E4B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8455" y="776544"/>
            <a:ext cx="4635545" cy="380458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880590" y="679302"/>
            <a:ext cx="3691410" cy="3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Shrink Attributes into 2 Main Groups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 level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Calories level 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Fat level: 0% &amp; 2% take 85% of market</a:t>
            </a:r>
            <a:endParaRPr sz="16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Taste and Texture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5065800" y="879710"/>
            <a:ext cx="37665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1st Reason Why Choose a Brand</a:t>
            </a:r>
            <a:endParaRPr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275844" y="4285775"/>
            <a:ext cx="1605414" cy="300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Wegmans Greek Yogurt Survey</a:t>
            </a:r>
            <a:endParaRPr sz="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Google Shape;60;p14">
            <a:extLst>
              <a:ext uri="{FF2B5EF4-FFF2-40B4-BE49-F238E27FC236}">
                <a16:creationId xmlns:a16="http://schemas.microsoft.com/office/drawing/2014/main" id="{417C2274-2A9D-4F5C-8271-A5766FF58FAF}"/>
              </a:ext>
            </a:extLst>
          </p:cNvPr>
          <p:cNvSpPr txBox="1">
            <a:spLocks/>
          </p:cNvSpPr>
          <p:nvPr/>
        </p:nvSpPr>
        <p:spPr>
          <a:xfrm>
            <a:off x="311700" y="30621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Attributes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DFDF8BC-B083-434E-90EE-783BAAE5C6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392824"/>
              </p:ext>
            </p:extLst>
          </p:nvPr>
        </p:nvGraphicFramePr>
        <p:xfrm>
          <a:off x="50602" y="4581125"/>
          <a:ext cx="9020628" cy="3701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A9324810-C86D-4EC3-B8AB-EC50D23DC771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21" name="Picture 20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90C1C2B4-6842-4B0D-A24C-CDA77A552B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22" name="Picture 21" descr="Black text on a white background&#10;&#10;Description automatically generated">
              <a:hlinkClick r:id="rId10" action="ppaction://hlinksldjump"/>
              <a:extLst>
                <a:ext uri="{FF2B5EF4-FFF2-40B4-BE49-F238E27FC236}">
                  <a16:creationId xmlns:a16="http://schemas.microsoft.com/office/drawing/2014/main" id="{B556F631-42DB-492C-9D5D-4D282EED4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9E53044-D339-43AD-8A6E-884CD8332F6D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/>
        </p:nvSpPr>
        <p:spPr>
          <a:xfrm>
            <a:off x="425188" y="978742"/>
            <a:ext cx="4502700" cy="3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Competitor’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Advantages</a:t>
            </a:r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Taste and texture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Healthy, taste, and </a:t>
            </a:r>
            <a:r>
              <a:rPr lang="en" sz="1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price 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Side by side cup, fruit on the bottom, and healthy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80" name="Google Shape;80;p16"/>
          <p:cNvSpPr txBox="1"/>
          <p:nvPr/>
        </p:nvSpPr>
        <p:spPr>
          <a:xfrm>
            <a:off x="5333430" y="973906"/>
            <a:ext cx="3273242" cy="29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Wegman’s Potential Advantages: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Advantage: 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price</a:t>
            </a:r>
            <a:endParaRPr sz="16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Disadvantage:</a:t>
            </a:r>
            <a:endParaRPr sz="16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Brand impression </a:t>
            </a:r>
            <a:endParaRPr sz="16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629953" y="2307991"/>
            <a:ext cx="1539567" cy="295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830730" y="3069700"/>
            <a:ext cx="926643" cy="44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43253235-BA4B-4AD7-B1A8-CF6EBCBB080A}"/>
              </a:ext>
            </a:extLst>
          </p:cNvPr>
          <p:cNvSpPr txBox="1">
            <a:spLocks/>
          </p:cNvSpPr>
          <p:nvPr/>
        </p:nvSpPr>
        <p:spPr>
          <a:xfrm>
            <a:off x="311700" y="306211"/>
            <a:ext cx="8520600" cy="603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Competitive Landscape</a:t>
            </a: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732843" y="1310250"/>
            <a:ext cx="1096431" cy="666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5333430" y="1310250"/>
            <a:ext cx="1365226" cy="68261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224A3E8-9EA4-4311-8F24-7110A770D5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3672727"/>
              </p:ext>
            </p:extLst>
          </p:nvPr>
        </p:nvGraphicFramePr>
        <p:xfrm>
          <a:off x="50602" y="4581125"/>
          <a:ext cx="9020628" cy="3701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B95948F4-8CDA-4110-8DE8-E81E03E66B67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21" name="Picture 20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7D97566B-A346-44B7-B3B7-15E7FFB78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22" name="Picture 21" descr="Black text on a white background&#10;&#10;Description automatically generated">
              <a:hlinkClick r:id="rId13" action="ppaction://hlinksldjump"/>
              <a:extLst>
                <a:ext uri="{FF2B5EF4-FFF2-40B4-BE49-F238E27FC236}">
                  <a16:creationId xmlns:a16="http://schemas.microsoft.com/office/drawing/2014/main" id="{92F74600-7C05-46E3-8FC2-EEEAA0B59F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16F9BD7-AD7A-499D-AFD4-37D3D4921381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l="16736" r="16886"/>
          <a:stretch/>
        </p:blipFill>
        <p:spPr>
          <a:xfrm>
            <a:off x="5036456" y="846732"/>
            <a:ext cx="3508921" cy="342989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387810" y="992399"/>
            <a:ext cx="4648646" cy="20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>
              <a:buSzPts val="1400"/>
              <a:buChar char="●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Percentage:</a:t>
            </a:r>
          </a:p>
          <a:p>
            <a:pPr marL="914400" lvl="1" indent="-317500">
              <a:buSzPts val="1400"/>
              <a:buChar char="○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Greek yogurt for cooking: 49%</a:t>
            </a:r>
          </a:p>
          <a:p>
            <a:pPr marL="914400" lvl="1" indent="-317500">
              <a:buSzPts val="1400"/>
              <a:buChar char="○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use Greek yogurt for cooking: 51%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endParaRPr lang="e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Occasion: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for dinner, dessert, and lunch 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snack or afternoon tea 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6900" lvl="1" algn="l" rtl="0">
              <a:spcBef>
                <a:spcPts val="0"/>
              </a:spcBef>
              <a:spcAft>
                <a:spcPts val="0"/>
              </a:spcAft>
              <a:buSzPts val="1400"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4835951" y="625610"/>
            <a:ext cx="4184190" cy="4290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Consumers Cook with Greek Yogurt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6162761" y="4190888"/>
            <a:ext cx="1602382" cy="27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Source: Wegmans Greek Yogurt Survey</a:t>
            </a:r>
            <a:endParaRPr sz="6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4231DFA7-2F6B-4C30-B938-C7F9349BBC1D}"/>
              </a:ext>
            </a:extLst>
          </p:cNvPr>
          <p:cNvSpPr txBox="1">
            <a:spLocks/>
          </p:cNvSpPr>
          <p:nvPr/>
        </p:nvSpPr>
        <p:spPr>
          <a:xfrm>
            <a:off x="311700" y="30621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Magazine &amp; Recipe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F53DAE2-F76A-4648-B7FF-BC37A78A8B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4936175"/>
              </p:ext>
            </p:extLst>
          </p:nvPr>
        </p:nvGraphicFramePr>
        <p:xfrm>
          <a:off x="50602" y="4581125"/>
          <a:ext cx="9020628" cy="3701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7304ED6E-4CA1-46DC-959C-BD637DDB82B4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18" name="Picture 17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517696D7-5EE0-41F9-830A-8C7A0D3E72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19" name="Picture 18" descr="Black text on a white background&#10;&#10;Description automatically generated">
              <a:hlinkClick r:id="rId10" action="ppaction://hlinksldjump"/>
              <a:extLst>
                <a:ext uri="{FF2B5EF4-FFF2-40B4-BE49-F238E27FC236}">
                  <a16:creationId xmlns:a16="http://schemas.microsoft.com/office/drawing/2014/main" id="{EF19F4B7-6CA6-463C-883D-66D509FE1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A33BA4D-D86C-49EA-A027-E44546615C3E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329047" y="948087"/>
            <a:ext cx="5957453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Important Attributes: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○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Health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■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Fat content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○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Taste and texture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Competitive landscape: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○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Competitors: Chobani and Oikos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○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Advantage: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■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Lower price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Magazine recommendation: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○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Frequency: dinner, lunch, and dessert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○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Recipe: sour cream, chicken dips, and salad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Google Shape;60;p14">
            <a:extLst>
              <a:ext uri="{FF2B5EF4-FFF2-40B4-BE49-F238E27FC236}">
                <a16:creationId xmlns:a16="http://schemas.microsoft.com/office/drawing/2014/main" id="{884CBEBD-1205-42A9-8ECF-F7D79AE2F9D8}"/>
              </a:ext>
            </a:extLst>
          </p:cNvPr>
          <p:cNvSpPr txBox="1">
            <a:spLocks/>
          </p:cNvSpPr>
          <p:nvPr/>
        </p:nvSpPr>
        <p:spPr>
          <a:xfrm>
            <a:off x="311700" y="30621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A589836-6830-4E46-86FC-91309AEE85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250244"/>
              </p:ext>
            </p:extLst>
          </p:nvPr>
        </p:nvGraphicFramePr>
        <p:xfrm>
          <a:off x="50602" y="4581125"/>
          <a:ext cx="9020628" cy="3701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ECAD84F3-7CC8-461F-8E2F-2D8CECAC2E53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15" name="Picture 14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AC57A5A1-E98B-4B64-B05D-55AE879A998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16" name="Picture 15" descr="Black text on a white background&#10;&#10;Description automatically generated">
              <a:hlinkClick r:id="rId9" action="ppaction://hlinksldjump"/>
              <a:extLst>
                <a:ext uri="{FF2B5EF4-FFF2-40B4-BE49-F238E27FC236}">
                  <a16:creationId xmlns:a16="http://schemas.microsoft.com/office/drawing/2014/main" id="{01BD8B26-33A6-445E-A05E-7D89D1B63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444564-4C83-4CF4-882F-97E193372B9A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  <p:pic>
        <p:nvPicPr>
          <p:cNvPr id="13" name="Picture 12" descr="A plate of food&#10;&#10;Description automatically generated">
            <a:extLst>
              <a:ext uri="{FF2B5EF4-FFF2-40B4-BE49-F238E27FC236}">
                <a16:creationId xmlns:a16="http://schemas.microsoft.com/office/drawing/2014/main" id="{33400F56-467D-4AAF-AACA-22D3F15B0629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CFDFF"/>
              </a:clrFrom>
              <a:clrTo>
                <a:srgbClr val="FCFDFF">
                  <a:alpha val="0"/>
                </a:srgbClr>
              </a:clrTo>
            </a:clrChange>
          </a:blip>
          <a:stretch>
            <a:fillRect/>
          </a:stretch>
        </p:blipFill>
        <p:spPr>
          <a:xfrm rot="19374270">
            <a:off x="5720805" y="-1372818"/>
            <a:ext cx="4357688" cy="54471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36028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Google Shape;96;p1" descr="A person standing in a park&#10;&#10;Description automatically generated">
            <a:hlinkClick r:id="rId3" action="ppaction://hlinksldjump"/>
            <a:extLst>
              <a:ext uri="{FF2B5EF4-FFF2-40B4-BE49-F238E27FC236}">
                <a16:creationId xmlns:a16="http://schemas.microsoft.com/office/drawing/2014/main" id="{F4888B6E-CCDB-4C0F-9AC2-736A1B51C00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0787" t="16992" r="13723" b="7518"/>
          <a:stretch/>
        </p:blipFill>
        <p:spPr>
          <a:xfrm>
            <a:off x="311700" y="1514362"/>
            <a:ext cx="1894097" cy="189409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97;p1">
            <a:extLst>
              <a:ext uri="{FF2B5EF4-FFF2-40B4-BE49-F238E27FC236}">
                <a16:creationId xmlns:a16="http://schemas.microsoft.com/office/drawing/2014/main" id="{58DEA7FE-E089-4DE5-9AE6-2E77988E28FD}"/>
              </a:ext>
            </a:extLst>
          </p:cNvPr>
          <p:cNvSpPr txBox="1"/>
          <p:nvPr/>
        </p:nvSpPr>
        <p:spPr>
          <a:xfrm>
            <a:off x="570516" y="3461887"/>
            <a:ext cx="1505643" cy="23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Wanfeng Deng</a:t>
            </a:r>
            <a:endParaRPr sz="1100" dirty="0"/>
          </a:p>
        </p:txBody>
      </p:sp>
      <p:sp>
        <p:nvSpPr>
          <p:cNvPr id="22" name="Google Shape;98;p1">
            <a:extLst>
              <a:ext uri="{FF2B5EF4-FFF2-40B4-BE49-F238E27FC236}">
                <a16:creationId xmlns:a16="http://schemas.microsoft.com/office/drawing/2014/main" id="{9947BDE5-E025-4577-AD0C-B2D9EF6F4C18}"/>
              </a:ext>
            </a:extLst>
          </p:cNvPr>
          <p:cNvSpPr txBox="1"/>
          <p:nvPr/>
        </p:nvSpPr>
        <p:spPr>
          <a:xfrm>
            <a:off x="2875838" y="3405983"/>
            <a:ext cx="1589882" cy="291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Tianrun</a:t>
            </a:r>
            <a:r>
              <a:rPr lang="en-US" sz="1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b="1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Gu</a:t>
            </a:r>
            <a:endParaRPr b="1" dirty="0">
              <a:solidFill>
                <a:schemeClr val="dk1"/>
              </a:solidFill>
              <a:latin typeface="Times New Roman"/>
              <a:cs typeface="Times New Roman"/>
              <a:sym typeface="Times New Roman"/>
            </a:endParaRPr>
          </a:p>
        </p:txBody>
      </p:sp>
      <p:sp>
        <p:nvSpPr>
          <p:cNvPr id="24" name="Google Shape;99;p1">
            <a:extLst>
              <a:ext uri="{FF2B5EF4-FFF2-40B4-BE49-F238E27FC236}">
                <a16:creationId xmlns:a16="http://schemas.microsoft.com/office/drawing/2014/main" id="{4565A472-81C1-4E24-8863-C98117A5ADB2}"/>
              </a:ext>
            </a:extLst>
          </p:cNvPr>
          <p:cNvSpPr txBox="1"/>
          <p:nvPr/>
        </p:nvSpPr>
        <p:spPr>
          <a:xfrm>
            <a:off x="4745470" y="3402461"/>
            <a:ext cx="2103231" cy="291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Maximilian Johnson</a:t>
            </a: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" name="Google Shape;100;p1">
            <a:extLst>
              <a:ext uri="{FF2B5EF4-FFF2-40B4-BE49-F238E27FC236}">
                <a16:creationId xmlns:a16="http://schemas.microsoft.com/office/drawing/2014/main" id="{5D4573D6-97C5-4197-80B3-157C68486029}"/>
              </a:ext>
            </a:extLst>
          </p:cNvPr>
          <p:cNvSpPr txBox="1"/>
          <p:nvPr/>
        </p:nvSpPr>
        <p:spPr>
          <a:xfrm>
            <a:off x="7286271" y="3400813"/>
            <a:ext cx="1857729" cy="357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Jingwei Li</a:t>
            </a: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" name="Google Shape;101;p1">
            <a:hlinkClick r:id="rId5" action="ppaction://hlinksldjump"/>
            <a:extLst>
              <a:ext uri="{FF2B5EF4-FFF2-40B4-BE49-F238E27FC236}">
                <a16:creationId xmlns:a16="http://schemas.microsoft.com/office/drawing/2014/main" id="{CCB4AC68-B8CA-4B86-8474-1C0B4B5C989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t="1021" r="1048"/>
          <a:stretch/>
        </p:blipFill>
        <p:spPr>
          <a:xfrm>
            <a:off x="6819233" y="1514363"/>
            <a:ext cx="1944249" cy="1894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102;p1">
            <a:hlinkClick r:id="rId7" action="ppaction://hlinksldjump"/>
            <a:extLst>
              <a:ext uri="{FF2B5EF4-FFF2-40B4-BE49-F238E27FC236}">
                <a16:creationId xmlns:a16="http://schemas.microsoft.com/office/drawing/2014/main" id="{710142D3-6D16-4D9B-9AD8-58BCA0886A92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8492" r="8492"/>
          <a:stretch/>
        </p:blipFill>
        <p:spPr>
          <a:xfrm>
            <a:off x="4659394" y="1514362"/>
            <a:ext cx="1894097" cy="1894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 descr="A young person wearing a suit and tie&#10;&#10;Description automatically generated">
            <a:hlinkClick r:id="rId9" action="ppaction://hlinksldjump"/>
            <a:extLst>
              <a:ext uri="{FF2B5EF4-FFF2-40B4-BE49-F238E27FC236}">
                <a16:creationId xmlns:a16="http://schemas.microsoft.com/office/drawing/2014/main" id="{11B372F8-8165-410C-B280-B6521E2A92B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489" t="-445" r="11845" b="445"/>
          <a:stretch/>
        </p:blipFill>
        <p:spPr>
          <a:xfrm>
            <a:off x="2485547" y="1514362"/>
            <a:ext cx="1894097" cy="189409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4125" y="982400"/>
            <a:ext cx="3857451" cy="368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275350" y="2329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latin typeface="Times New Roman"/>
                <a:ea typeface="Times New Roman"/>
                <a:cs typeface="Times New Roman"/>
                <a:sym typeface="Times New Roman"/>
              </a:rPr>
              <a:t>Appendix </a:t>
            </a:r>
            <a:r>
              <a:rPr lang="en-US" sz="2300" dirty="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" sz="2300" dirty="0">
                <a:latin typeface="Times New Roman"/>
                <a:ea typeface="Times New Roman"/>
                <a:cs typeface="Times New Roman"/>
                <a:sym typeface="Times New Roman"/>
              </a:rPr>
              <a:t> - Elbow Rule</a:t>
            </a:r>
            <a:r>
              <a:rPr lang="en" sz="1100" dirty="0"/>
              <a:t>				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/>
              <a:t>			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dirty="0"/>
              <a:t>		</a:t>
            </a: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351CE32-6F62-4D13-956F-A6A0434479C9}"/>
              </a:ext>
            </a:extLst>
          </p:cNvPr>
          <p:cNvGrpSpPr/>
          <p:nvPr/>
        </p:nvGrpSpPr>
        <p:grpSpPr>
          <a:xfrm>
            <a:off x="72373" y="-15211"/>
            <a:ext cx="1286820" cy="386736"/>
            <a:chOff x="173973" y="-56305"/>
            <a:chExt cx="1286820" cy="386736"/>
          </a:xfrm>
        </p:grpSpPr>
        <p:pic>
          <p:nvPicPr>
            <p:cNvPr id="5" name="Picture 4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C5E755C0-8D67-4E86-8497-62E6B618A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3973" y="66170"/>
              <a:ext cx="513348" cy="129773"/>
            </a:xfrm>
            <a:prstGeom prst="rect">
              <a:avLst/>
            </a:prstGeom>
          </p:spPr>
        </p:pic>
        <p:pic>
          <p:nvPicPr>
            <p:cNvPr id="6" name="Picture 5" descr="Black text on a white background&#10;&#10;Description automatically generated">
              <a:hlinkClick r:id="rId5" action="ppaction://hlinksldjump"/>
              <a:extLst>
                <a:ext uri="{FF2B5EF4-FFF2-40B4-BE49-F238E27FC236}">
                  <a16:creationId xmlns:a16="http://schemas.microsoft.com/office/drawing/2014/main" id="{EA8224AF-FBAF-48E4-93CB-CEDC98887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87321" y="-56305"/>
              <a:ext cx="773472" cy="38673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3B2A05B-6FBD-4724-B811-003B160B3E01}"/>
                </a:ext>
              </a:extLst>
            </p:cNvPr>
            <p:cNvSpPr txBox="1"/>
            <p:nvPr/>
          </p:nvSpPr>
          <p:spPr>
            <a:xfrm>
              <a:off x="672116" y="-42659"/>
              <a:ext cx="594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|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432</Words>
  <Application>Microsoft Macintosh PowerPoint</Application>
  <PresentationFormat>On-screen Show (16:9)</PresentationFormat>
  <Paragraphs>153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Times New Roman</vt:lpstr>
      <vt:lpstr>Simple Light</vt:lpstr>
      <vt:lpstr>What Attributes Should a Popular Greek Yogurt Have?</vt:lpstr>
      <vt:lpstr>Team F</vt:lpstr>
      <vt:lpstr>Is our sample representative?</vt:lpstr>
      <vt:lpstr>PowerPoint Presentation</vt:lpstr>
      <vt:lpstr>PowerPoint Presentation</vt:lpstr>
      <vt:lpstr>PowerPoint Presentation</vt:lpstr>
      <vt:lpstr>PowerPoint Presentation</vt:lpstr>
      <vt:lpstr>Q&amp;A</vt:lpstr>
      <vt:lpstr>Appendix A - Elbow Rule            </vt:lpstr>
      <vt:lpstr>Appendix B - Key Attributes for Greek Yogurt</vt:lpstr>
      <vt:lpstr>Appendix C - Brand Comparison：why chose certain brand</vt:lpstr>
      <vt:lpstr>Appendix C - Brand Comparison：why chose certain brand</vt:lpstr>
      <vt:lpstr>Appendix D - Factor Analysis for Question 6: attributes when purchasing Greek Yogurt</vt:lpstr>
      <vt:lpstr>Appendix E - Greek Yogurt Occasions and Frequency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Attributes Should a Popular Greek Yogurt Have?</dc:title>
  <dc:creator>Max</dc:creator>
  <cp:lastModifiedBy>Gu, Tianrun</cp:lastModifiedBy>
  <cp:revision>40</cp:revision>
  <dcterms:modified xsi:type="dcterms:W3CDTF">2020-11-08T17:11:27Z</dcterms:modified>
</cp:coreProperties>
</file>